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87" r:id="rId3"/>
    <p:sldId id="297" r:id="rId4"/>
    <p:sldId id="298" r:id="rId5"/>
    <p:sldId id="299" r:id="rId6"/>
    <p:sldId id="300" r:id="rId7"/>
    <p:sldId id="301" r:id="rId8"/>
    <p:sldId id="302" r:id="rId9"/>
    <p:sldId id="257" r:id="rId10"/>
    <p:sldId id="258" r:id="rId11"/>
    <p:sldId id="263" r:id="rId12"/>
    <p:sldId id="259" r:id="rId13"/>
    <p:sldId id="261" r:id="rId14"/>
    <p:sldId id="262" r:id="rId15"/>
    <p:sldId id="264" r:id="rId16"/>
    <p:sldId id="260" r:id="rId17"/>
    <p:sldId id="265" r:id="rId18"/>
    <p:sldId id="306" r:id="rId19"/>
    <p:sldId id="267" r:id="rId20"/>
    <p:sldId id="268" r:id="rId21"/>
    <p:sldId id="269" r:id="rId22"/>
    <p:sldId id="270" r:id="rId23"/>
    <p:sldId id="272" r:id="rId24"/>
    <p:sldId id="271" r:id="rId25"/>
    <p:sldId id="273" r:id="rId26"/>
    <p:sldId id="274" r:id="rId27"/>
    <p:sldId id="291" r:id="rId28"/>
    <p:sldId id="307" r:id="rId29"/>
    <p:sldId id="275" r:id="rId30"/>
    <p:sldId id="308" r:id="rId31"/>
    <p:sldId id="276" r:id="rId32"/>
    <p:sldId id="277" r:id="rId33"/>
    <p:sldId id="295" r:id="rId34"/>
    <p:sldId id="288" r:id="rId35"/>
    <p:sldId id="278" r:id="rId36"/>
    <p:sldId id="309" r:id="rId37"/>
    <p:sldId id="310" r:id="rId38"/>
    <p:sldId id="311" r:id="rId39"/>
    <p:sldId id="279" r:id="rId40"/>
    <p:sldId id="312" r:id="rId41"/>
    <p:sldId id="281" r:id="rId42"/>
    <p:sldId id="282" r:id="rId43"/>
    <p:sldId id="292" r:id="rId44"/>
    <p:sldId id="283" r:id="rId45"/>
    <p:sldId id="284" r:id="rId46"/>
    <p:sldId id="285" r:id="rId47"/>
    <p:sldId id="286" r:id="rId48"/>
    <p:sldId id="289" r:id="rId49"/>
    <p:sldId id="290" r:id="rId50"/>
    <p:sldId id="293" r:id="rId51"/>
    <p:sldId id="294" r:id="rId52"/>
    <p:sldId id="296" r:id="rId53"/>
    <p:sldId id="303" r:id="rId54"/>
    <p:sldId id="304" r:id="rId55"/>
    <p:sldId id="305"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391" autoAdjust="0"/>
  </p:normalViewPr>
  <p:slideViewPr>
    <p:cSldViewPr snapToGrid="0">
      <p:cViewPr varScale="1">
        <p:scale>
          <a:sx n="62" d="100"/>
          <a:sy n="62" d="100"/>
        </p:scale>
        <p:origin x="8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CA827-620C-4398-9C25-4ED727AC66DB}" type="datetimeFigureOut">
              <a:rPr kumimoji="1" lang="ja-JP" altLang="en-US" smtClean="0"/>
              <a:t>2023/6/29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C9B57-98D8-4149-98A2-CDA0A3013A1B}" type="slidenum">
              <a:rPr kumimoji="1" lang="ja-JP" altLang="en-US" smtClean="0"/>
              <a:t>‹#›</a:t>
            </a:fld>
            <a:endParaRPr kumimoji="1" lang="ja-JP" altLang="en-US"/>
          </a:p>
        </p:txBody>
      </p:sp>
    </p:spTree>
    <p:extLst>
      <p:ext uri="{BB962C8B-B14F-4D97-AF65-F5344CB8AC3E}">
        <p14:creationId xmlns:p14="http://schemas.microsoft.com/office/powerpoint/2010/main" val="2298084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BFC9B57-98D8-4149-98A2-CDA0A3013A1B}" type="slidenum">
              <a:rPr kumimoji="1" lang="ja-JP" altLang="en-US" smtClean="0"/>
              <a:t>46</a:t>
            </a:fld>
            <a:endParaRPr kumimoji="1" lang="ja-JP" altLang="en-US"/>
          </a:p>
        </p:txBody>
      </p:sp>
    </p:spTree>
    <p:extLst>
      <p:ext uri="{BB962C8B-B14F-4D97-AF65-F5344CB8AC3E}">
        <p14:creationId xmlns:p14="http://schemas.microsoft.com/office/powerpoint/2010/main" val="3291233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295845B8-D4AE-4F8C-A59A-3CD1242F842A}" type="datetime1">
              <a:rPr kumimoji="1" lang="ja-JP" altLang="en-US" smtClean="0"/>
              <a:t>2023/6/29</a:t>
            </a:fld>
            <a:endParaRPr kumimoji="1" lang="ja-JP" alt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914975D-8706-4C2C-BC0B-1A707EEAF9B2}" type="slidenum">
              <a:rPr kumimoji="1" lang="ja-JP" altLang="en-US" smtClean="0"/>
              <a:t>‹#›</a:t>
            </a:fld>
            <a:endParaRPr kumimoji="1" lang="ja-JP" alt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81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458843D-B92D-4F2B-870F-BF2D1868440F}" type="datetime1">
              <a:rPr kumimoji="1" lang="ja-JP" altLang="en-US" smtClean="0"/>
              <a:t>2023/6/29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131196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6CEF06B-5DA2-45FA-855B-0DB71A2174CB}" type="datetime1">
              <a:rPr kumimoji="1" lang="ja-JP" altLang="en-US" smtClean="0"/>
              <a:t>2023/6/29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291078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7C0D9BE-68A3-4654-809E-8E3A791D0732}" type="datetime1">
              <a:rPr kumimoji="1" lang="ja-JP" altLang="en-US" smtClean="0"/>
              <a:t>2023/6/29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329629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315C826-7F70-4C62-9C37-530B930C7671}" type="datetime1">
              <a:rPr kumimoji="1" lang="ja-JP" altLang="en-US" smtClean="0"/>
              <a:t>2023/6/29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375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BC57311-A085-4171-8A7A-91280236E751}" type="datetime1">
              <a:rPr kumimoji="1" lang="ja-JP" altLang="en-US" smtClean="0"/>
              <a:t>2023/6/29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296701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1621D94-7724-4AD0-AB2E-0A334CACC031}" type="datetime1">
              <a:rPr kumimoji="1" lang="ja-JP" altLang="en-US" smtClean="0"/>
              <a:t>2023/6/29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3181148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1D38629-7DD2-4F84-A8FD-3447B1C893E4}" type="datetime1">
              <a:rPr kumimoji="1" lang="ja-JP" altLang="en-US" smtClean="0"/>
              <a:t>2023/6/29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1601316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C1BC36-DAF4-412B-A0BF-2C0226481C57}" type="datetime1">
              <a:rPr kumimoji="1" lang="ja-JP" altLang="en-US" smtClean="0"/>
              <a:t>2023/6/29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4564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10CB1D2-C051-42E5-97CC-AAE5A2F0C94A}" type="datetime1">
              <a:rPr kumimoji="1" lang="ja-JP" altLang="en-US" smtClean="0"/>
              <a:t>2023/6/29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4087659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782E130-87BA-4C2F-849D-D4FA66E64466}" type="datetime1">
              <a:rPr kumimoji="1" lang="ja-JP" altLang="en-US" smtClean="0"/>
              <a:t>2023/6/29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2597361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5E45D3A-B374-46FE-BC8C-DC8D61F7D001}" type="datetime1">
              <a:rPr kumimoji="1" lang="ja-JP" altLang="en-US" smtClean="0"/>
              <a:t>2023/6/29</a:t>
            </a:fld>
            <a:endParaRPr kumimoji="1" lang="ja-JP" alt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kumimoji="1" lang="ja-JP" alt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B914975D-8706-4C2C-BC0B-1A707EEAF9B2}" type="slidenum">
              <a:rPr kumimoji="1" lang="ja-JP" altLang="en-US" smtClean="0"/>
              <a:t>‹#›</a:t>
            </a:fld>
            <a:endParaRPr kumimoji="1" lang="ja-JP" altLang="en-US"/>
          </a:p>
        </p:txBody>
      </p:sp>
    </p:spTree>
    <p:extLst>
      <p:ext uri="{BB962C8B-B14F-4D97-AF65-F5344CB8AC3E}">
        <p14:creationId xmlns:p14="http://schemas.microsoft.com/office/powerpoint/2010/main" val="3651243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kumimoji="1"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descr="レストランのテーブルの上に置かれている部屋&#10;&#10;低い精度で自動的に生成された説明">
            <a:extLst>
              <a:ext uri="{FF2B5EF4-FFF2-40B4-BE49-F238E27FC236}">
                <a16:creationId xmlns:a16="http://schemas.microsoft.com/office/drawing/2014/main" id="{C4206889-7088-3A9B-7A2E-0357A7F83AAC}"/>
              </a:ext>
            </a:extLst>
          </p:cNvPr>
          <p:cNvPicPr>
            <a:picLocks noChangeAspect="1"/>
          </p:cNvPicPr>
          <p:nvPr/>
        </p:nvPicPr>
        <p:blipFill rotWithShape="1">
          <a:blip r:embed="rId2">
            <a:extLst>
              <a:ext uri="{28A0092B-C50C-407E-A947-70E740481C1C}">
                <a14:useLocalDpi xmlns:a14="http://schemas.microsoft.com/office/drawing/2010/main" val="0"/>
              </a:ext>
            </a:extLst>
          </a:blip>
          <a:srcRect t="2118" b="27583"/>
          <a:stretch/>
        </p:blipFill>
        <p:spPr>
          <a:xfrm>
            <a:off x="20" y="1282"/>
            <a:ext cx="12191980" cy="6856718"/>
          </a:xfrm>
          <a:prstGeom prst="rect">
            <a:avLst/>
          </a:prstGeom>
        </p:spPr>
      </p:pic>
      <p:sp>
        <p:nvSpPr>
          <p:cNvPr id="7" name="楕円 6">
            <a:extLst>
              <a:ext uri="{FF2B5EF4-FFF2-40B4-BE49-F238E27FC236}">
                <a16:creationId xmlns:a16="http://schemas.microsoft.com/office/drawing/2014/main" id="{3D5AC45D-AC68-BEED-1088-08953841FA9B}"/>
              </a:ext>
            </a:extLst>
          </p:cNvPr>
          <p:cNvSpPr/>
          <p:nvPr/>
        </p:nvSpPr>
        <p:spPr>
          <a:xfrm>
            <a:off x="781050" y="441662"/>
            <a:ext cx="10144125" cy="3514725"/>
          </a:xfrm>
          <a:prstGeom prst="ellipse">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9D75F72-1E27-8FD1-7B10-5E6A426A4EDC}"/>
              </a:ext>
            </a:extLst>
          </p:cNvPr>
          <p:cNvSpPr txBox="1"/>
          <p:nvPr/>
        </p:nvSpPr>
        <p:spPr>
          <a:xfrm>
            <a:off x="1957387" y="819150"/>
            <a:ext cx="8277225" cy="2893100"/>
          </a:xfrm>
          <a:prstGeom prst="rect">
            <a:avLst/>
          </a:prstGeom>
          <a:noFill/>
        </p:spPr>
        <p:txBody>
          <a:bodyPr wrap="square" rtlCol="0">
            <a:spAutoFit/>
          </a:bodyPr>
          <a:lstStyle/>
          <a:p>
            <a:r>
              <a:rPr lang="ja-JP" altLang="en-US" sz="4400" dirty="0">
                <a:latin typeface="HGS行書体" panose="03000600000000000000" pitchFamily="66" charset="-128"/>
                <a:ea typeface="HGS行書体" panose="03000600000000000000" pitchFamily="66" charset="-128"/>
              </a:rPr>
              <a:t>けいたんシステム（株）</a:t>
            </a:r>
            <a:endParaRPr kumimoji="1" lang="en-US" altLang="ja-JP" sz="4400" dirty="0">
              <a:latin typeface="HGS行書体" panose="03000600000000000000" pitchFamily="66" charset="-128"/>
              <a:ea typeface="HGS行書体" panose="03000600000000000000" pitchFamily="66" charset="-128"/>
            </a:endParaRPr>
          </a:p>
          <a:p>
            <a:r>
              <a:rPr lang="ja-JP" altLang="en-US" sz="4400" dirty="0">
                <a:latin typeface="HGS行書体" panose="03000600000000000000" pitchFamily="66" charset="-128"/>
                <a:ea typeface="HGS行書体" panose="03000600000000000000" pitchFamily="66" charset="-128"/>
              </a:rPr>
              <a:t>　</a:t>
            </a:r>
            <a:r>
              <a:rPr lang="ja-JP" altLang="en-US" sz="13800" dirty="0">
                <a:latin typeface="HGS行書体" panose="03000600000000000000" pitchFamily="66" charset="-128"/>
                <a:ea typeface="HGS行書体" panose="03000600000000000000" pitchFamily="66" charset="-128"/>
              </a:rPr>
              <a:t>成果発表</a:t>
            </a:r>
            <a:endParaRPr kumimoji="1" lang="ja-JP" altLang="en-US" sz="4400" dirty="0">
              <a:latin typeface="HGS行書体" panose="03000600000000000000" pitchFamily="66" charset="-128"/>
              <a:ea typeface="HGS行書体" panose="03000600000000000000" pitchFamily="66" charset="-128"/>
            </a:endParaRPr>
          </a:p>
        </p:txBody>
      </p:sp>
      <p:sp>
        <p:nvSpPr>
          <p:cNvPr id="8" name="テキスト ボックス 7">
            <a:extLst>
              <a:ext uri="{FF2B5EF4-FFF2-40B4-BE49-F238E27FC236}">
                <a16:creationId xmlns:a16="http://schemas.microsoft.com/office/drawing/2014/main" id="{0B87A1C6-2AF7-C5D9-59FF-F81C94ACAFFD}"/>
              </a:ext>
            </a:extLst>
          </p:cNvPr>
          <p:cNvSpPr txBox="1"/>
          <p:nvPr/>
        </p:nvSpPr>
        <p:spPr>
          <a:xfrm>
            <a:off x="414337" y="4564260"/>
            <a:ext cx="8239125" cy="1754326"/>
          </a:xfrm>
          <a:prstGeom prst="rect">
            <a:avLst/>
          </a:prstGeom>
          <a:noFill/>
        </p:spPr>
        <p:txBody>
          <a:bodyPr wrap="square" rtlCol="0">
            <a:spAutoFit/>
          </a:bodyPr>
          <a:lstStyle/>
          <a:p>
            <a:r>
              <a:rPr kumimoji="1" lang="ja-JP" altLang="en-US" sz="3600" dirty="0">
                <a:solidFill>
                  <a:schemeClr val="bg1"/>
                </a:solidFill>
                <a:latin typeface="HGS行書体" panose="03000600000000000000" pitchFamily="66" charset="-128"/>
                <a:ea typeface="HGS行書体" panose="03000600000000000000" pitchFamily="66" charset="-128"/>
              </a:rPr>
              <a:t>原山翔　　高知尾優太</a:t>
            </a:r>
            <a:endParaRPr kumimoji="1" lang="en-US" altLang="ja-JP" sz="3600" dirty="0">
              <a:solidFill>
                <a:schemeClr val="bg1"/>
              </a:solidFill>
              <a:latin typeface="HGS行書体" panose="03000600000000000000" pitchFamily="66" charset="-128"/>
              <a:ea typeface="HGS行書体" panose="03000600000000000000" pitchFamily="66" charset="-128"/>
            </a:endParaRPr>
          </a:p>
          <a:p>
            <a:r>
              <a:rPr lang="ja-JP" altLang="en-US" sz="3600" dirty="0">
                <a:solidFill>
                  <a:schemeClr val="bg1"/>
                </a:solidFill>
                <a:latin typeface="HGS行書体" panose="03000600000000000000" pitchFamily="66" charset="-128"/>
                <a:ea typeface="HGS行書体" panose="03000600000000000000" pitchFamily="66" charset="-128"/>
              </a:rPr>
              <a:t>中村祐　　朝倉日菜</a:t>
            </a:r>
            <a:endParaRPr lang="en-US" altLang="ja-JP" sz="3600" dirty="0">
              <a:solidFill>
                <a:schemeClr val="bg1"/>
              </a:solidFill>
              <a:latin typeface="HGS行書体" panose="03000600000000000000" pitchFamily="66" charset="-128"/>
              <a:ea typeface="HGS行書体" panose="03000600000000000000" pitchFamily="66" charset="-128"/>
            </a:endParaRPr>
          </a:p>
          <a:p>
            <a:r>
              <a:rPr kumimoji="1" lang="ja-JP" altLang="en-US" sz="3600" dirty="0">
                <a:solidFill>
                  <a:schemeClr val="bg1"/>
                </a:solidFill>
                <a:latin typeface="HGS行書体" panose="03000600000000000000" pitchFamily="66" charset="-128"/>
                <a:ea typeface="HGS行書体" panose="03000600000000000000" pitchFamily="66" charset="-128"/>
              </a:rPr>
              <a:t>田中慶次</a:t>
            </a:r>
          </a:p>
        </p:txBody>
      </p:sp>
      <p:sp>
        <p:nvSpPr>
          <p:cNvPr id="2" name="スライド番号プレースホルダー 1">
            <a:extLst>
              <a:ext uri="{FF2B5EF4-FFF2-40B4-BE49-F238E27FC236}">
                <a16:creationId xmlns:a16="http://schemas.microsoft.com/office/drawing/2014/main" id="{62F007FA-C1CD-859E-AB4A-8AE7B99DD530}"/>
              </a:ext>
            </a:extLst>
          </p:cNvPr>
          <p:cNvSpPr>
            <a:spLocks noGrp="1"/>
          </p:cNvSpPr>
          <p:nvPr>
            <p:ph type="sldNum" sz="quarter" idx="12"/>
          </p:nvPr>
        </p:nvSpPr>
        <p:spPr>
          <a:xfrm>
            <a:off x="10326124" y="6318586"/>
            <a:ext cx="1706217" cy="365125"/>
          </a:xfrm>
        </p:spPr>
        <p:txBody>
          <a:bodyPr/>
          <a:lstStyle/>
          <a:p>
            <a:fld id="{B914975D-8706-4C2C-BC0B-1A707EEAF9B2}" type="slidenum">
              <a:rPr kumimoji="1" lang="ja-JP" altLang="en-US" sz="3200" smtClean="0"/>
              <a:t>1</a:t>
            </a:fld>
            <a:endParaRPr kumimoji="1" lang="ja-JP" altLang="en-US" sz="3200" dirty="0"/>
          </a:p>
        </p:txBody>
      </p:sp>
    </p:spTree>
    <p:extLst>
      <p:ext uri="{BB962C8B-B14F-4D97-AF65-F5344CB8AC3E}">
        <p14:creationId xmlns:p14="http://schemas.microsoft.com/office/powerpoint/2010/main" val="1199728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6D0D5-3AA0-47FD-A83C-7A06CA2EE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5" name="図 4" descr="おもちゃ, 人形, テーブル, 屋内 が含まれている画像&#10;&#10;自動的に生成された説明">
            <a:extLst>
              <a:ext uri="{FF2B5EF4-FFF2-40B4-BE49-F238E27FC236}">
                <a16:creationId xmlns:a16="http://schemas.microsoft.com/office/drawing/2014/main" id="{8DF4ADF7-9D22-1F4E-84BA-265286C96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456" y="565573"/>
            <a:ext cx="6972006" cy="5734474"/>
          </a:xfrm>
          <a:prstGeom prst="rect">
            <a:avLst/>
          </a:prstGeom>
        </p:spPr>
      </p:pic>
      <p:sp>
        <p:nvSpPr>
          <p:cNvPr id="6" name="テキスト ボックス 5">
            <a:extLst>
              <a:ext uri="{FF2B5EF4-FFF2-40B4-BE49-F238E27FC236}">
                <a16:creationId xmlns:a16="http://schemas.microsoft.com/office/drawing/2014/main" id="{3C6D9490-95FF-1D2C-8E78-911E6EEEE7E8}"/>
              </a:ext>
            </a:extLst>
          </p:cNvPr>
          <p:cNvSpPr txBox="1"/>
          <p:nvPr/>
        </p:nvSpPr>
        <p:spPr>
          <a:xfrm>
            <a:off x="1103556" y="721323"/>
            <a:ext cx="4533900" cy="707886"/>
          </a:xfrm>
          <a:prstGeom prst="rect">
            <a:avLst/>
          </a:prstGeom>
          <a:noFill/>
        </p:spPr>
        <p:txBody>
          <a:bodyPr wrap="square" rtlCol="0">
            <a:spAutoFit/>
          </a:bodyPr>
          <a:lstStyle/>
          <a:p>
            <a:r>
              <a:rPr kumimoji="1" lang="en-US" altLang="ja-JP" sz="4000" dirty="0">
                <a:solidFill>
                  <a:srgbClr val="FF0000"/>
                </a:solidFill>
              </a:rPr>
              <a:t>answer</a:t>
            </a:r>
            <a:endParaRPr kumimoji="1" lang="ja-JP" altLang="en-US" sz="4000" dirty="0">
              <a:solidFill>
                <a:srgbClr val="FF0000"/>
              </a:solidFill>
            </a:endParaRPr>
          </a:p>
        </p:txBody>
      </p:sp>
      <p:sp>
        <p:nvSpPr>
          <p:cNvPr id="8" name="四角形: 角を丸くする 7">
            <a:extLst>
              <a:ext uri="{FF2B5EF4-FFF2-40B4-BE49-F238E27FC236}">
                <a16:creationId xmlns:a16="http://schemas.microsoft.com/office/drawing/2014/main" id="{01FD8661-C950-5C11-295F-00478D63AB42}"/>
              </a:ext>
            </a:extLst>
          </p:cNvPr>
          <p:cNvSpPr/>
          <p:nvPr/>
        </p:nvSpPr>
        <p:spPr>
          <a:xfrm>
            <a:off x="2330937" y="2290226"/>
            <a:ext cx="7334250" cy="210502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65268AA-1801-76A0-BCC1-7E24267A05F7}"/>
              </a:ext>
            </a:extLst>
          </p:cNvPr>
          <p:cNvSpPr txBox="1"/>
          <p:nvPr/>
        </p:nvSpPr>
        <p:spPr>
          <a:xfrm>
            <a:off x="2724150" y="2019300"/>
            <a:ext cx="7353300" cy="2646878"/>
          </a:xfrm>
          <a:prstGeom prst="rect">
            <a:avLst/>
          </a:prstGeom>
          <a:noFill/>
        </p:spPr>
        <p:txBody>
          <a:bodyPr wrap="square" rtlCol="0">
            <a:spAutoFit/>
          </a:bodyPr>
          <a:lstStyle/>
          <a:p>
            <a:r>
              <a:rPr kumimoji="1" lang="ja-JP" altLang="en-US" sz="16600" dirty="0"/>
              <a:t>飲み会</a:t>
            </a:r>
          </a:p>
        </p:txBody>
      </p:sp>
      <p:sp>
        <p:nvSpPr>
          <p:cNvPr id="2" name="スライド番号プレースホルダー 1">
            <a:extLst>
              <a:ext uri="{FF2B5EF4-FFF2-40B4-BE49-F238E27FC236}">
                <a16:creationId xmlns:a16="http://schemas.microsoft.com/office/drawing/2014/main" id="{B124FF69-ECD1-F7AB-2575-4ED09BDD80A0}"/>
              </a:ext>
            </a:extLst>
          </p:cNvPr>
          <p:cNvSpPr>
            <a:spLocks noGrp="1"/>
          </p:cNvSpPr>
          <p:nvPr>
            <p:ph type="sldNum" sz="quarter" idx="12"/>
          </p:nvPr>
        </p:nvSpPr>
        <p:spPr>
          <a:xfrm>
            <a:off x="10230253" y="6117484"/>
            <a:ext cx="1706217" cy="365125"/>
          </a:xfrm>
        </p:spPr>
        <p:txBody>
          <a:bodyPr/>
          <a:lstStyle/>
          <a:p>
            <a:fld id="{B914975D-8706-4C2C-BC0B-1A707EEAF9B2}" type="slidenum">
              <a:rPr kumimoji="1" lang="ja-JP" altLang="en-US" sz="3200" smtClean="0"/>
              <a:t>10</a:t>
            </a:fld>
            <a:endParaRPr kumimoji="1" lang="ja-JP" altLang="en-US" dirty="0"/>
          </a:p>
        </p:txBody>
      </p:sp>
    </p:spTree>
    <p:extLst>
      <p:ext uri="{BB962C8B-B14F-4D97-AF65-F5344CB8AC3E}">
        <p14:creationId xmlns:p14="http://schemas.microsoft.com/office/powerpoint/2010/main" val="27957198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CF45838-0BB3-1133-D7B8-AD7FC3432F57}"/>
              </a:ext>
            </a:extLst>
          </p:cNvPr>
          <p:cNvSpPr>
            <a:spLocks noGrp="1"/>
          </p:cNvSpPr>
          <p:nvPr>
            <p:ph type="sldNum" sz="quarter" idx="12"/>
          </p:nvPr>
        </p:nvSpPr>
        <p:spPr>
          <a:xfrm>
            <a:off x="10202833" y="6172457"/>
            <a:ext cx="1706217" cy="365125"/>
          </a:xfrm>
        </p:spPr>
        <p:txBody>
          <a:bodyPr/>
          <a:lstStyle/>
          <a:p>
            <a:fld id="{B914975D-8706-4C2C-BC0B-1A707EEAF9B2}" type="slidenum">
              <a:rPr kumimoji="1" lang="ja-JP" altLang="en-US" sz="3200" smtClean="0"/>
              <a:t>11</a:t>
            </a:fld>
            <a:endParaRPr kumimoji="1" lang="ja-JP" altLang="en-US" dirty="0"/>
          </a:p>
        </p:txBody>
      </p:sp>
    </p:spTree>
    <p:extLst>
      <p:ext uri="{BB962C8B-B14F-4D97-AF65-F5344CB8AC3E}">
        <p14:creationId xmlns:p14="http://schemas.microsoft.com/office/powerpoint/2010/main" val="29792182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吹き出し: 角を丸めた四角形 4">
            <a:extLst>
              <a:ext uri="{FF2B5EF4-FFF2-40B4-BE49-F238E27FC236}">
                <a16:creationId xmlns:a16="http://schemas.microsoft.com/office/drawing/2014/main" id="{8707D553-0469-8583-EF11-6888434D99FA}"/>
              </a:ext>
            </a:extLst>
          </p:cNvPr>
          <p:cNvSpPr/>
          <p:nvPr/>
        </p:nvSpPr>
        <p:spPr>
          <a:xfrm>
            <a:off x="977462" y="987972"/>
            <a:ext cx="6264165" cy="1114097"/>
          </a:xfrm>
          <a:prstGeom prst="wedgeRoundRectCallout">
            <a:avLst>
              <a:gd name="adj1" fmla="val -43864"/>
              <a:gd name="adj2" fmla="val 862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46F43D-24AA-F440-6384-2EEF2C799BFF}"/>
              </a:ext>
            </a:extLst>
          </p:cNvPr>
          <p:cNvSpPr txBox="1"/>
          <p:nvPr/>
        </p:nvSpPr>
        <p:spPr>
          <a:xfrm>
            <a:off x="1208689" y="1124607"/>
            <a:ext cx="6264165" cy="892552"/>
          </a:xfrm>
          <a:prstGeom prst="rect">
            <a:avLst/>
          </a:prstGeom>
          <a:noFill/>
        </p:spPr>
        <p:txBody>
          <a:bodyPr wrap="square" rtlCol="0">
            <a:spAutoFit/>
          </a:bodyPr>
          <a:lstStyle/>
          <a:p>
            <a:r>
              <a:rPr kumimoji="1" lang="ja-JP" altLang="en-US" sz="2000" dirty="0"/>
              <a:t>飲み会に参加しすぎて</a:t>
            </a:r>
            <a:endParaRPr kumimoji="1" lang="en-US" altLang="ja-JP" sz="2000" dirty="0"/>
          </a:p>
          <a:p>
            <a:r>
              <a:rPr kumimoji="1" lang="ja-JP" altLang="en-US" sz="3200" dirty="0"/>
              <a:t>お金を使いすぎてしまった！！</a:t>
            </a:r>
          </a:p>
        </p:txBody>
      </p:sp>
      <p:sp>
        <p:nvSpPr>
          <p:cNvPr id="2" name="スライド番号プレースホルダー 1">
            <a:extLst>
              <a:ext uri="{FF2B5EF4-FFF2-40B4-BE49-F238E27FC236}">
                <a16:creationId xmlns:a16="http://schemas.microsoft.com/office/drawing/2014/main" id="{31BA8A93-A950-1167-1823-DA28C0C40FED}"/>
              </a:ext>
            </a:extLst>
          </p:cNvPr>
          <p:cNvSpPr>
            <a:spLocks noGrp="1"/>
          </p:cNvSpPr>
          <p:nvPr>
            <p:ph type="sldNum" sz="quarter" idx="12"/>
          </p:nvPr>
        </p:nvSpPr>
        <p:spPr>
          <a:xfrm>
            <a:off x="10182285" y="6172458"/>
            <a:ext cx="1706217" cy="365125"/>
          </a:xfrm>
        </p:spPr>
        <p:txBody>
          <a:bodyPr/>
          <a:lstStyle/>
          <a:p>
            <a:fld id="{B914975D-8706-4C2C-BC0B-1A707EEAF9B2}" type="slidenum">
              <a:rPr kumimoji="1" lang="ja-JP" altLang="en-US" sz="3200" smtClean="0"/>
              <a:t>12</a:t>
            </a:fld>
            <a:endParaRPr kumimoji="1" lang="ja-JP" altLang="en-US" dirty="0"/>
          </a:p>
        </p:txBody>
      </p:sp>
    </p:spTree>
    <p:extLst>
      <p:ext uri="{BB962C8B-B14F-4D97-AF65-F5344CB8AC3E}">
        <p14:creationId xmlns:p14="http://schemas.microsoft.com/office/powerpoint/2010/main" val="4737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角を丸めた四角形 2">
            <a:extLst>
              <a:ext uri="{FF2B5EF4-FFF2-40B4-BE49-F238E27FC236}">
                <a16:creationId xmlns:a16="http://schemas.microsoft.com/office/drawing/2014/main" id="{8ACC64A5-FC94-5561-A972-DAC79D628949}"/>
              </a:ext>
            </a:extLst>
          </p:cNvPr>
          <p:cNvSpPr/>
          <p:nvPr/>
        </p:nvSpPr>
        <p:spPr>
          <a:xfrm>
            <a:off x="5963920" y="2692216"/>
            <a:ext cx="5770880" cy="1114097"/>
          </a:xfrm>
          <a:prstGeom prst="wedgeRoundRectCallout">
            <a:avLst>
              <a:gd name="adj1" fmla="val 47829"/>
              <a:gd name="adj2" fmla="val 8073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角を丸めた四角形 4">
            <a:extLst>
              <a:ext uri="{FF2B5EF4-FFF2-40B4-BE49-F238E27FC236}">
                <a16:creationId xmlns:a16="http://schemas.microsoft.com/office/drawing/2014/main" id="{8707D553-0469-8583-EF11-6888434D99FA}"/>
              </a:ext>
            </a:extLst>
          </p:cNvPr>
          <p:cNvSpPr/>
          <p:nvPr/>
        </p:nvSpPr>
        <p:spPr>
          <a:xfrm>
            <a:off x="977462" y="987972"/>
            <a:ext cx="6264165" cy="1114097"/>
          </a:xfrm>
          <a:prstGeom prst="wedgeRoundRectCallout">
            <a:avLst>
              <a:gd name="adj1" fmla="val -43864"/>
              <a:gd name="adj2" fmla="val 862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46F43D-24AA-F440-6384-2EEF2C799BFF}"/>
              </a:ext>
            </a:extLst>
          </p:cNvPr>
          <p:cNvSpPr txBox="1"/>
          <p:nvPr/>
        </p:nvSpPr>
        <p:spPr>
          <a:xfrm>
            <a:off x="1208689" y="1124607"/>
            <a:ext cx="6264165" cy="892552"/>
          </a:xfrm>
          <a:prstGeom prst="rect">
            <a:avLst/>
          </a:prstGeom>
          <a:noFill/>
        </p:spPr>
        <p:txBody>
          <a:bodyPr wrap="square" rtlCol="0">
            <a:spAutoFit/>
          </a:bodyPr>
          <a:lstStyle/>
          <a:p>
            <a:r>
              <a:rPr kumimoji="1" lang="ja-JP" altLang="en-US" sz="2000" dirty="0"/>
              <a:t>飲み会に参加しすぎて</a:t>
            </a:r>
            <a:endParaRPr kumimoji="1" lang="en-US" altLang="ja-JP" sz="2000" dirty="0"/>
          </a:p>
          <a:p>
            <a:r>
              <a:rPr kumimoji="1" lang="ja-JP" altLang="en-US" sz="3200" dirty="0"/>
              <a:t>お金を使いすぎてしまった！！</a:t>
            </a:r>
          </a:p>
        </p:txBody>
      </p:sp>
      <p:sp>
        <p:nvSpPr>
          <p:cNvPr id="2" name="テキスト ボックス 1">
            <a:extLst>
              <a:ext uri="{FF2B5EF4-FFF2-40B4-BE49-F238E27FC236}">
                <a16:creationId xmlns:a16="http://schemas.microsoft.com/office/drawing/2014/main" id="{9AD31C70-5C2D-2631-60F8-AFA5AA056D33}"/>
              </a:ext>
            </a:extLst>
          </p:cNvPr>
          <p:cNvSpPr txBox="1"/>
          <p:nvPr/>
        </p:nvSpPr>
        <p:spPr>
          <a:xfrm>
            <a:off x="6024880" y="2802989"/>
            <a:ext cx="5648960" cy="892552"/>
          </a:xfrm>
          <a:prstGeom prst="rect">
            <a:avLst/>
          </a:prstGeom>
          <a:noFill/>
        </p:spPr>
        <p:txBody>
          <a:bodyPr wrap="square" rtlCol="0">
            <a:spAutoFit/>
          </a:bodyPr>
          <a:lstStyle/>
          <a:p>
            <a:r>
              <a:rPr kumimoji="1" lang="ja-JP" altLang="en-US" sz="2000" dirty="0"/>
              <a:t>お酒の飲みすぎで</a:t>
            </a:r>
            <a:endParaRPr kumimoji="1" lang="en-US" altLang="ja-JP" sz="2000" dirty="0"/>
          </a:p>
          <a:p>
            <a:r>
              <a:rPr kumimoji="1" lang="ja-JP" altLang="en-US" sz="3200" dirty="0"/>
              <a:t>お腹が出てきてしまった！！</a:t>
            </a:r>
          </a:p>
        </p:txBody>
      </p:sp>
      <p:sp>
        <p:nvSpPr>
          <p:cNvPr id="7" name="スライド番号プレースホルダー 6">
            <a:extLst>
              <a:ext uri="{FF2B5EF4-FFF2-40B4-BE49-F238E27FC236}">
                <a16:creationId xmlns:a16="http://schemas.microsoft.com/office/drawing/2014/main" id="{CEFFDD91-3162-35B3-9986-814F55401ED3}"/>
              </a:ext>
            </a:extLst>
          </p:cNvPr>
          <p:cNvSpPr>
            <a:spLocks noGrp="1"/>
          </p:cNvSpPr>
          <p:nvPr>
            <p:ph type="sldNum" sz="quarter" idx="12"/>
          </p:nvPr>
        </p:nvSpPr>
        <p:spPr>
          <a:xfrm>
            <a:off x="10151462" y="6131361"/>
            <a:ext cx="1706217" cy="365125"/>
          </a:xfrm>
        </p:spPr>
        <p:txBody>
          <a:bodyPr/>
          <a:lstStyle/>
          <a:p>
            <a:fld id="{B914975D-8706-4C2C-BC0B-1A707EEAF9B2}" type="slidenum">
              <a:rPr kumimoji="1" lang="ja-JP" altLang="en-US" sz="3200" smtClean="0"/>
              <a:t>13</a:t>
            </a:fld>
            <a:endParaRPr kumimoji="1" lang="ja-JP" altLang="en-US" dirty="0"/>
          </a:p>
        </p:txBody>
      </p:sp>
    </p:spTree>
    <p:extLst>
      <p:ext uri="{BB962C8B-B14F-4D97-AF65-F5344CB8AC3E}">
        <p14:creationId xmlns:p14="http://schemas.microsoft.com/office/powerpoint/2010/main" val="38787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吹き出し: 角を丸めた四角形 6">
            <a:extLst>
              <a:ext uri="{FF2B5EF4-FFF2-40B4-BE49-F238E27FC236}">
                <a16:creationId xmlns:a16="http://schemas.microsoft.com/office/drawing/2014/main" id="{0E2DF6AA-5B4D-55A3-2B23-B8D33C8E6E5E}"/>
              </a:ext>
            </a:extLst>
          </p:cNvPr>
          <p:cNvSpPr/>
          <p:nvPr/>
        </p:nvSpPr>
        <p:spPr>
          <a:xfrm>
            <a:off x="1137218" y="4183910"/>
            <a:ext cx="4562191" cy="933910"/>
          </a:xfrm>
          <a:prstGeom prst="wedgeRoundRectCallout">
            <a:avLst>
              <a:gd name="adj1" fmla="val -45998"/>
              <a:gd name="adj2" fmla="val 8099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吹き出し: 角を丸めた四角形 2">
            <a:extLst>
              <a:ext uri="{FF2B5EF4-FFF2-40B4-BE49-F238E27FC236}">
                <a16:creationId xmlns:a16="http://schemas.microsoft.com/office/drawing/2014/main" id="{8ACC64A5-FC94-5561-A972-DAC79D628949}"/>
              </a:ext>
            </a:extLst>
          </p:cNvPr>
          <p:cNvSpPr/>
          <p:nvPr/>
        </p:nvSpPr>
        <p:spPr>
          <a:xfrm>
            <a:off x="5963920" y="2692216"/>
            <a:ext cx="5770880" cy="1114097"/>
          </a:xfrm>
          <a:prstGeom prst="wedgeRoundRectCallout">
            <a:avLst>
              <a:gd name="adj1" fmla="val 47829"/>
              <a:gd name="adj2" fmla="val 8073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角を丸めた四角形 4">
            <a:extLst>
              <a:ext uri="{FF2B5EF4-FFF2-40B4-BE49-F238E27FC236}">
                <a16:creationId xmlns:a16="http://schemas.microsoft.com/office/drawing/2014/main" id="{8707D553-0469-8583-EF11-6888434D99FA}"/>
              </a:ext>
            </a:extLst>
          </p:cNvPr>
          <p:cNvSpPr/>
          <p:nvPr/>
        </p:nvSpPr>
        <p:spPr>
          <a:xfrm>
            <a:off x="977462" y="987972"/>
            <a:ext cx="6264165" cy="1114097"/>
          </a:xfrm>
          <a:prstGeom prst="wedgeRoundRectCallout">
            <a:avLst>
              <a:gd name="adj1" fmla="val -43864"/>
              <a:gd name="adj2" fmla="val 862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46F43D-24AA-F440-6384-2EEF2C799BFF}"/>
              </a:ext>
            </a:extLst>
          </p:cNvPr>
          <p:cNvSpPr txBox="1"/>
          <p:nvPr/>
        </p:nvSpPr>
        <p:spPr>
          <a:xfrm>
            <a:off x="1208689" y="1124607"/>
            <a:ext cx="6264165" cy="892552"/>
          </a:xfrm>
          <a:prstGeom prst="rect">
            <a:avLst/>
          </a:prstGeom>
          <a:noFill/>
        </p:spPr>
        <p:txBody>
          <a:bodyPr wrap="square" rtlCol="0">
            <a:spAutoFit/>
          </a:bodyPr>
          <a:lstStyle/>
          <a:p>
            <a:r>
              <a:rPr kumimoji="1" lang="ja-JP" altLang="en-US" sz="2000" dirty="0"/>
              <a:t>飲み会に参加しすぎて</a:t>
            </a:r>
            <a:endParaRPr kumimoji="1" lang="en-US" altLang="ja-JP" sz="2000" dirty="0"/>
          </a:p>
          <a:p>
            <a:r>
              <a:rPr kumimoji="1" lang="ja-JP" altLang="en-US" sz="3200" dirty="0"/>
              <a:t>お金を使いすぎてしまった！！</a:t>
            </a:r>
          </a:p>
        </p:txBody>
      </p:sp>
      <p:sp>
        <p:nvSpPr>
          <p:cNvPr id="2" name="テキスト ボックス 1">
            <a:extLst>
              <a:ext uri="{FF2B5EF4-FFF2-40B4-BE49-F238E27FC236}">
                <a16:creationId xmlns:a16="http://schemas.microsoft.com/office/drawing/2014/main" id="{9AD31C70-5C2D-2631-60F8-AFA5AA056D33}"/>
              </a:ext>
            </a:extLst>
          </p:cNvPr>
          <p:cNvSpPr txBox="1"/>
          <p:nvPr/>
        </p:nvSpPr>
        <p:spPr>
          <a:xfrm>
            <a:off x="6024880" y="2802989"/>
            <a:ext cx="5648960" cy="892552"/>
          </a:xfrm>
          <a:prstGeom prst="rect">
            <a:avLst/>
          </a:prstGeom>
          <a:noFill/>
        </p:spPr>
        <p:txBody>
          <a:bodyPr wrap="square" rtlCol="0">
            <a:spAutoFit/>
          </a:bodyPr>
          <a:lstStyle/>
          <a:p>
            <a:r>
              <a:rPr kumimoji="1" lang="ja-JP" altLang="en-US" sz="2000" dirty="0"/>
              <a:t>お酒の飲みすぎで</a:t>
            </a:r>
            <a:endParaRPr kumimoji="1" lang="en-US" altLang="ja-JP" sz="2000" dirty="0"/>
          </a:p>
          <a:p>
            <a:r>
              <a:rPr kumimoji="1" lang="ja-JP" altLang="en-US" sz="3200" dirty="0"/>
              <a:t>お腹が出てきてしまった！！</a:t>
            </a:r>
          </a:p>
        </p:txBody>
      </p:sp>
      <p:sp>
        <p:nvSpPr>
          <p:cNvPr id="6" name="テキスト ボックス 5">
            <a:extLst>
              <a:ext uri="{FF2B5EF4-FFF2-40B4-BE49-F238E27FC236}">
                <a16:creationId xmlns:a16="http://schemas.microsoft.com/office/drawing/2014/main" id="{44E98F4F-605A-F75E-886A-3352A61456DF}"/>
              </a:ext>
            </a:extLst>
          </p:cNvPr>
          <p:cNvSpPr txBox="1"/>
          <p:nvPr/>
        </p:nvSpPr>
        <p:spPr>
          <a:xfrm>
            <a:off x="1330960" y="4227370"/>
            <a:ext cx="4561840" cy="892552"/>
          </a:xfrm>
          <a:prstGeom prst="rect">
            <a:avLst/>
          </a:prstGeom>
          <a:noFill/>
        </p:spPr>
        <p:txBody>
          <a:bodyPr wrap="square" rtlCol="0">
            <a:spAutoFit/>
          </a:bodyPr>
          <a:lstStyle/>
          <a:p>
            <a:r>
              <a:rPr kumimoji="1" lang="ja-JP" altLang="en-US" sz="2000" dirty="0"/>
              <a:t>前の飲み会って</a:t>
            </a:r>
            <a:endParaRPr kumimoji="1" lang="en-US" altLang="ja-JP" sz="2000" dirty="0"/>
          </a:p>
          <a:p>
            <a:r>
              <a:rPr kumimoji="1" lang="ja-JP" altLang="en-US" sz="3200" dirty="0"/>
              <a:t>いつだったっけ？？</a:t>
            </a:r>
          </a:p>
        </p:txBody>
      </p:sp>
      <p:sp>
        <p:nvSpPr>
          <p:cNvPr id="8" name="スライド番号プレースホルダー 7">
            <a:extLst>
              <a:ext uri="{FF2B5EF4-FFF2-40B4-BE49-F238E27FC236}">
                <a16:creationId xmlns:a16="http://schemas.microsoft.com/office/drawing/2014/main" id="{3B86CACB-4215-9C25-7B37-ACA3BA0A871C}"/>
              </a:ext>
            </a:extLst>
          </p:cNvPr>
          <p:cNvSpPr>
            <a:spLocks noGrp="1"/>
          </p:cNvSpPr>
          <p:nvPr>
            <p:ph type="sldNum" sz="quarter" idx="12"/>
          </p:nvPr>
        </p:nvSpPr>
        <p:spPr>
          <a:xfrm>
            <a:off x="10151463" y="6131361"/>
            <a:ext cx="1706217" cy="365125"/>
          </a:xfrm>
        </p:spPr>
        <p:txBody>
          <a:bodyPr/>
          <a:lstStyle/>
          <a:p>
            <a:fld id="{B914975D-8706-4C2C-BC0B-1A707EEAF9B2}" type="slidenum">
              <a:rPr kumimoji="1" lang="ja-JP" altLang="en-US" sz="3200" smtClean="0"/>
              <a:t>14</a:t>
            </a:fld>
            <a:endParaRPr kumimoji="1" lang="ja-JP" altLang="en-US" dirty="0"/>
          </a:p>
        </p:txBody>
      </p:sp>
    </p:spTree>
    <p:extLst>
      <p:ext uri="{BB962C8B-B14F-4D97-AF65-F5344CB8AC3E}">
        <p14:creationId xmlns:p14="http://schemas.microsoft.com/office/powerpoint/2010/main" val="295684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吹き出し: 角を丸めた四角形 2">
            <a:extLst>
              <a:ext uri="{FF2B5EF4-FFF2-40B4-BE49-F238E27FC236}">
                <a16:creationId xmlns:a16="http://schemas.microsoft.com/office/drawing/2014/main" id="{8ACC64A5-FC94-5561-A972-DAC79D628949}"/>
              </a:ext>
            </a:extLst>
          </p:cNvPr>
          <p:cNvSpPr/>
          <p:nvPr/>
        </p:nvSpPr>
        <p:spPr>
          <a:xfrm>
            <a:off x="5963920" y="2692216"/>
            <a:ext cx="5770880" cy="1114097"/>
          </a:xfrm>
          <a:prstGeom prst="wedgeRoundRectCallout">
            <a:avLst>
              <a:gd name="adj1" fmla="val 47829"/>
              <a:gd name="adj2" fmla="val 8073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9AD31C70-5C2D-2631-60F8-AFA5AA056D33}"/>
              </a:ext>
            </a:extLst>
          </p:cNvPr>
          <p:cNvSpPr txBox="1"/>
          <p:nvPr/>
        </p:nvSpPr>
        <p:spPr>
          <a:xfrm>
            <a:off x="6024880" y="2802989"/>
            <a:ext cx="5648960" cy="892552"/>
          </a:xfrm>
          <a:prstGeom prst="rect">
            <a:avLst/>
          </a:prstGeom>
          <a:noFill/>
        </p:spPr>
        <p:txBody>
          <a:bodyPr wrap="square" rtlCol="0">
            <a:spAutoFit/>
          </a:bodyPr>
          <a:lstStyle/>
          <a:p>
            <a:r>
              <a:rPr kumimoji="1" lang="ja-JP" altLang="en-US" sz="2000" dirty="0"/>
              <a:t>お酒の飲みすぎで</a:t>
            </a:r>
            <a:endParaRPr kumimoji="1" lang="en-US" altLang="ja-JP" sz="2000" dirty="0"/>
          </a:p>
          <a:p>
            <a:r>
              <a:rPr kumimoji="1" lang="ja-JP" altLang="en-US" sz="3200" dirty="0"/>
              <a:t>お腹が出てきてしまった！！</a:t>
            </a:r>
          </a:p>
        </p:txBody>
      </p:sp>
      <p:sp>
        <p:nvSpPr>
          <p:cNvPr id="7" name="吹き出し: 角を丸めた四角形 6">
            <a:extLst>
              <a:ext uri="{FF2B5EF4-FFF2-40B4-BE49-F238E27FC236}">
                <a16:creationId xmlns:a16="http://schemas.microsoft.com/office/drawing/2014/main" id="{0E2DF6AA-5B4D-55A3-2B23-B8D33C8E6E5E}"/>
              </a:ext>
            </a:extLst>
          </p:cNvPr>
          <p:cNvSpPr/>
          <p:nvPr/>
        </p:nvSpPr>
        <p:spPr>
          <a:xfrm>
            <a:off x="1137218" y="4183910"/>
            <a:ext cx="4562191" cy="933910"/>
          </a:xfrm>
          <a:prstGeom prst="wedgeRoundRectCallout">
            <a:avLst>
              <a:gd name="adj1" fmla="val -45998"/>
              <a:gd name="adj2" fmla="val 8099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吹き出し: 角を丸めた四角形 4">
            <a:extLst>
              <a:ext uri="{FF2B5EF4-FFF2-40B4-BE49-F238E27FC236}">
                <a16:creationId xmlns:a16="http://schemas.microsoft.com/office/drawing/2014/main" id="{8707D553-0469-8583-EF11-6888434D99FA}"/>
              </a:ext>
            </a:extLst>
          </p:cNvPr>
          <p:cNvSpPr/>
          <p:nvPr/>
        </p:nvSpPr>
        <p:spPr>
          <a:xfrm>
            <a:off x="977462" y="987972"/>
            <a:ext cx="6264165" cy="1114097"/>
          </a:xfrm>
          <a:prstGeom prst="wedgeRoundRectCallout">
            <a:avLst>
              <a:gd name="adj1" fmla="val -43864"/>
              <a:gd name="adj2" fmla="val 862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46F43D-24AA-F440-6384-2EEF2C799BFF}"/>
              </a:ext>
            </a:extLst>
          </p:cNvPr>
          <p:cNvSpPr txBox="1"/>
          <p:nvPr/>
        </p:nvSpPr>
        <p:spPr>
          <a:xfrm>
            <a:off x="1208689" y="1124607"/>
            <a:ext cx="6264165" cy="892552"/>
          </a:xfrm>
          <a:prstGeom prst="rect">
            <a:avLst/>
          </a:prstGeom>
          <a:noFill/>
        </p:spPr>
        <p:txBody>
          <a:bodyPr wrap="square" rtlCol="0">
            <a:spAutoFit/>
          </a:bodyPr>
          <a:lstStyle/>
          <a:p>
            <a:r>
              <a:rPr kumimoji="1" lang="ja-JP" altLang="en-US" sz="2000" dirty="0"/>
              <a:t>飲み会に参加しすぎて</a:t>
            </a:r>
            <a:endParaRPr kumimoji="1" lang="en-US" altLang="ja-JP" sz="2000" dirty="0"/>
          </a:p>
          <a:p>
            <a:r>
              <a:rPr kumimoji="1" lang="ja-JP" altLang="en-US" sz="3200" dirty="0"/>
              <a:t>お金を使いすぎてしまった！！</a:t>
            </a:r>
          </a:p>
        </p:txBody>
      </p:sp>
      <p:sp>
        <p:nvSpPr>
          <p:cNvPr id="6" name="テキスト ボックス 5">
            <a:extLst>
              <a:ext uri="{FF2B5EF4-FFF2-40B4-BE49-F238E27FC236}">
                <a16:creationId xmlns:a16="http://schemas.microsoft.com/office/drawing/2014/main" id="{44E98F4F-605A-F75E-886A-3352A61456DF}"/>
              </a:ext>
            </a:extLst>
          </p:cNvPr>
          <p:cNvSpPr txBox="1"/>
          <p:nvPr/>
        </p:nvSpPr>
        <p:spPr>
          <a:xfrm>
            <a:off x="1330960" y="4227370"/>
            <a:ext cx="4561840" cy="892552"/>
          </a:xfrm>
          <a:prstGeom prst="rect">
            <a:avLst/>
          </a:prstGeom>
          <a:noFill/>
        </p:spPr>
        <p:txBody>
          <a:bodyPr wrap="square" rtlCol="0">
            <a:spAutoFit/>
          </a:bodyPr>
          <a:lstStyle/>
          <a:p>
            <a:r>
              <a:rPr kumimoji="1" lang="ja-JP" altLang="en-US" sz="2000" dirty="0"/>
              <a:t>前の飲み会って</a:t>
            </a:r>
            <a:endParaRPr kumimoji="1" lang="en-US" altLang="ja-JP" sz="2000" dirty="0"/>
          </a:p>
          <a:p>
            <a:r>
              <a:rPr kumimoji="1" lang="ja-JP" altLang="en-US" sz="3200" dirty="0"/>
              <a:t>いつだったっけ？？</a:t>
            </a:r>
          </a:p>
        </p:txBody>
      </p:sp>
      <p:sp>
        <p:nvSpPr>
          <p:cNvPr id="12" name="星: 16 pt 11">
            <a:extLst>
              <a:ext uri="{FF2B5EF4-FFF2-40B4-BE49-F238E27FC236}">
                <a16:creationId xmlns:a16="http://schemas.microsoft.com/office/drawing/2014/main" id="{46C4A5D0-6264-DEFB-A7DA-8E07C2633EE6}"/>
              </a:ext>
            </a:extLst>
          </p:cNvPr>
          <p:cNvSpPr/>
          <p:nvPr/>
        </p:nvSpPr>
        <p:spPr>
          <a:xfrm>
            <a:off x="1208689" y="904875"/>
            <a:ext cx="9514587" cy="4448175"/>
          </a:xfrm>
          <a:prstGeom prst="star16">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E518333-5482-079B-DF73-8344D38810A7}"/>
              </a:ext>
            </a:extLst>
          </p:cNvPr>
          <p:cNvSpPr txBox="1"/>
          <p:nvPr/>
        </p:nvSpPr>
        <p:spPr>
          <a:xfrm>
            <a:off x="3072729" y="2543646"/>
            <a:ext cx="7711507" cy="1107996"/>
          </a:xfrm>
          <a:prstGeom prst="rect">
            <a:avLst/>
          </a:prstGeom>
          <a:noFill/>
        </p:spPr>
        <p:txBody>
          <a:bodyPr wrap="square" rtlCol="0">
            <a:spAutoFit/>
          </a:bodyPr>
          <a:lstStyle/>
          <a:p>
            <a:r>
              <a:rPr kumimoji="1" lang="ja-JP" altLang="en-US" sz="6600" dirty="0">
                <a:solidFill>
                  <a:srgbClr val="FF0000"/>
                </a:solidFill>
              </a:rPr>
              <a:t>ということで！</a:t>
            </a:r>
          </a:p>
        </p:txBody>
      </p:sp>
      <p:sp>
        <p:nvSpPr>
          <p:cNvPr id="9" name="スライド番号プレースホルダー 8">
            <a:extLst>
              <a:ext uri="{FF2B5EF4-FFF2-40B4-BE49-F238E27FC236}">
                <a16:creationId xmlns:a16="http://schemas.microsoft.com/office/drawing/2014/main" id="{D04FC9D9-9A3C-017A-A75A-3C491D0D0408}"/>
              </a:ext>
            </a:extLst>
          </p:cNvPr>
          <p:cNvSpPr>
            <a:spLocks noGrp="1"/>
          </p:cNvSpPr>
          <p:nvPr>
            <p:ph type="sldNum" sz="quarter" idx="12"/>
          </p:nvPr>
        </p:nvSpPr>
        <p:spPr>
          <a:xfrm>
            <a:off x="10243930" y="6172457"/>
            <a:ext cx="1706217" cy="365125"/>
          </a:xfrm>
        </p:spPr>
        <p:txBody>
          <a:bodyPr/>
          <a:lstStyle/>
          <a:p>
            <a:fld id="{B914975D-8706-4C2C-BC0B-1A707EEAF9B2}" type="slidenum">
              <a:rPr kumimoji="1" lang="ja-JP" altLang="en-US" sz="3200" smtClean="0"/>
              <a:t>15</a:t>
            </a:fld>
            <a:endParaRPr kumimoji="1" lang="ja-JP" altLang="en-US" dirty="0"/>
          </a:p>
        </p:txBody>
      </p:sp>
    </p:spTree>
    <p:extLst>
      <p:ext uri="{BB962C8B-B14F-4D97-AF65-F5344CB8AC3E}">
        <p14:creationId xmlns:p14="http://schemas.microsoft.com/office/powerpoint/2010/main" val="40815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レストランのテーブルの上に置かれている部屋&#10;&#10;低い精度で自動的に生成された説明">
            <a:extLst>
              <a:ext uri="{FF2B5EF4-FFF2-40B4-BE49-F238E27FC236}">
                <a16:creationId xmlns:a16="http://schemas.microsoft.com/office/drawing/2014/main" id="{C5C7D406-AF49-3B17-062A-5AF0962C9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58" y="225959"/>
            <a:ext cx="11753636" cy="6411147"/>
          </a:xfrm>
          <a:prstGeom prst="rect">
            <a:avLst/>
          </a:prstGeom>
        </p:spPr>
      </p:pic>
      <p:sp>
        <p:nvSpPr>
          <p:cNvPr id="2" name="スライド番号プレースホルダー 1">
            <a:extLst>
              <a:ext uri="{FF2B5EF4-FFF2-40B4-BE49-F238E27FC236}">
                <a16:creationId xmlns:a16="http://schemas.microsoft.com/office/drawing/2014/main" id="{78B49590-C1EA-0F9E-7289-7183A0C613A1}"/>
              </a:ext>
            </a:extLst>
          </p:cNvPr>
          <p:cNvSpPr>
            <a:spLocks noGrp="1"/>
          </p:cNvSpPr>
          <p:nvPr>
            <p:ph type="sldNum" sz="quarter" idx="12"/>
          </p:nvPr>
        </p:nvSpPr>
        <p:spPr>
          <a:xfrm>
            <a:off x="10151462" y="6141635"/>
            <a:ext cx="1706217" cy="365125"/>
          </a:xfrm>
        </p:spPr>
        <p:txBody>
          <a:bodyPr/>
          <a:lstStyle/>
          <a:p>
            <a:fld id="{B914975D-8706-4C2C-BC0B-1A707EEAF9B2}" type="slidenum">
              <a:rPr kumimoji="1" lang="ja-JP" altLang="en-US" sz="3200" smtClean="0"/>
              <a:t>16</a:t>
            </a:fld>
            <a:endParaRPr kumimoji="1" lang="ja-JP" altLang="en-US" dirty="0"/>
          </a:p>
        </p:txBody>
      </p:sp>
      <p:sp>
        <p:nvSpPr>
          <p:cNvPr id="5" name="正方形/長方形 4">
            <a:extLst>
              <a:ext uri="{FF2B5EF4-FFF2-40B4-BE49-F238E27FC236}">
                <a16:creationId xmlns:a16="http://schemas.microsoft.com/office/drawing/2014/main" id="{A49BD785-BFE9-148D-AF36-BFF5128E293E}"/>
              </a:ext>
            </a:extLst>
          </p:cNvPr>
          <p:cNvSpPr/>
          <p:nvPr/>
        </p:nvSpPr>
        <p:spPr>
          <a:xfrm>
            <a:off x="2187620" y="2553580"/>
            <a:ext cx="8137133" cy="16027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F460D2B7-C544-3753-EBAF-67EF0A507273}"/>
              </a:ext>
            </a:extLst>
          </p:cNvPr>
          <p:cNvSpPr txBox="1"/>
          <p:nvPr/>
        </p:nvSpPr>
        <p:spPr>
          <a:xfrm>
            <a:off x="2660409" y="2423234"/>
            <a:ext cx="7851001" cy="1569660"/>
          </a:xfrm>
          <a:prstGeom prst="rect">
            <a:avLst/>
          </a:prstGeom>
          <a:noFill/>
        </p:spPr>
        <p:txBody>
          <a:bodyPr wrap="square" rtlCol="0">
            <a:spAutoFit/>
          </a:bodyPr>
          <a:lstStyle/>
          <a:p>
            <a:r>
              <a:rPr kumimoji="1" lang="ja-JP" altLang="en-US" sz="9600" dirty="0">
                <a:latin typeface="HG行書体" panose="03000609000000000000" pitchFamily="65" charset="-128"/>
                <a:ea typeface="HG行書体" panose="03000609000000000000" pitchFamily="65" charset="-128"/>
              </a:rPr>
              <a:t>飲み会アプリ</a:t>
            </a:r>
            <a:endParaRPr kumimoji="1" lang="en-US" altLang="ja-JP" sz="9600" dirty="0">
              <a:latin typeface="HG行書体" panose="03000609000000000000" pitchFamily="65" charset="-128"/>
              <a:ea typeface="HG行書体" panose="03000609000000000000" pitchFamily="65" charset="-128"/>
            </a:endParaRPr>
          </a:p>
        </p:txBody>
      </p:sp>
    </p:spTree>
    <p:extLst>
      <p:ext uri="{BB962C8B-B14F-4D97-AF65-F5344CB8AC3E}">
        <p14:creationId xmlns:p14="http://schemas.microsoft.com/office/powerpoint/2010/main" val="1653153622"/>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619816C-0D54-57EE-5159-39D1002D4768}"/>
              </a:ext>
            </a:extLst>
          </p:cNvPr>
          <p:cNvSpPr txBox="1"/>
          <p:nvPr/>
        </p:nvSpPr>
        <p:spPr>
          <a:xfrm>
            <a:off x="2152650" y="935176"/>
            <a:ext cx="8115300" cy="4603633"/>
          </a:xfrm>
          <a:prstGeom prst="rect">
            <a:avLst/>
          </a:prstGeom>
          <a:noFill/>
        </p:spPr>
        <p:txBody>
          <a:bodyPr wrap="square" rtlCol="0">
            <a:spAutoFit/>
          </a:bodyPr>
          <a:lstStyle/>
          <a:p>
            <a:pPr>
              <a:lnSpc>
                <a:spcPct val="150000"/>
              </a:lnSpc>
            </a:pPr>
            <a:r>
              <a:rPr lang="ja-JP" altLang="en-US" sz="4000" b="0" i="0" dirty="0">
                <a:solidFill>
                  <a:srgbClr val="1D1C1D"/>
                </a:solidFill>
                <a:effectLst/>
                <a:latin typeface="NotoSansJP"/>
              </a:rPr>
              <a:t>１　お会計機能</a:t>
            </a:r>
            <a:br>
              <a:rPr lang="ja-JP" altLang="en-US" sz="4000" dirty="0"/>
            </a:br>
            <a:r>
              <a:rPr lang="ja-JP" altLang="en-US" sz="4000" b="0" i="0" dirty="0">
                <a:solidFill>
                  <a:srgbClr val="1D1C1D"/>
                </a:solidFill>
                <a:effectLst/>
                <a:latin typeface="NotoSansJP"/>
              </a:rPr>
              <a:t>２　スケジュール管理機能</a:t>
            </a:r>
            <a:br>
              <a:rPr lang="ja-JP" altLang="en-US" sz="4000" dirty="0"/>
            </a:br>
            <a:r>
              <a:rPr lang="ja-JP" altLang="en-US" sz="4000" b="0" i="0" dirty="0">
                <a:solidFill>
                  <a:srgbClr val="1D1C1D"/>
                </a:solidFill>
                <a:effectLst/>
                <a:latin typeface="NotoSansJP"/>
              </a:rPr>
              <a:t>３　お酒、お金管理機能</a:t>
            </a:r>
            <a:br>
              <a:rPr lang="ja-JP" altLang="en-US" sz="4000" dirty="0"/>
            </a:br>
            <a:r>
              <a:rPr lang="ja-JP" altLang="en-US" sz="4000" b="0" i="0" dirty="0">
                <a:solidFill>
                  <a:srgbClr val="1D1C1D"/>
                </a:solidFill>
                <a:effectLst/>
                <a:latin typeface="NotoSansJP"/>
              </a:rPr>
              <a:t>４　友達機能</a:t>
            </a:r>
            <a:br>
              <a:rPr lang="ja-JP" altLang="en-US" sz="4000" dirty="0"/>
            </a:br>
            <a:r>
              <a:rPr lang="ja-JP" altLang="en-US" sz="4000" b="0" i="0" dirty="0">
                <a:solidFill>
                  <a:srgbClr val="1D1C1D"/>
                </a:solidFill>
                <a:effectLst/>
                <a:latin typeface="NotoSansJP"/>
              </a:rPr>
              <a:t>５　警告機能</a:t>
            </a:r>
            <a:endParaRPr kumimoji="1" lang="ja-JP" altLang="en-US" sz="4000" dirty="0"/>
          </a:p>
        </p:txBody>
      </p:sp>
      <p:cxnSp>
        <p:nvCxnSpPr>
          <p:cNvPr id="6" name="直線コネクタ 5">
            <a:extLst>
              <a:ext uri="{FF2B5EF4-FFF2-40B4-BE49-F238E27FC236}">
                <a16:creationId xmlns:a16="http://schemas.microsoft.com/office/drawing/2014/main" id="{1A7EDC86-BC45-AA2F-8E5B-25F26FE0B6DF}"/>
              </a:ext>
            </a:extLst>
          </p:cNvPr>
          <p:cNvCxnSpPr/>
          <p:nvPr/>
        </p:nvCxnSpPr>
        <p:spPr>
          <a:xfrm>
            <a:off x="2362200" y="1752600"/>
            <a:ext cx="5895975"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AE88B993-C641-0939-181A-ED3DD1C706B8}"/>
              </a:ext>
            </a:extLst>
          </p:cNvPr>
          <p:cNvCxnSpPr/>
          <p:nvPr/>
        </p:nvCxnSpPr>
        <p:spPr>
          <a:xfrm>
            <a:off x="2362200" y="2714625"/>
            <a:ext cx="5895975"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BB35D42-D7A7-F29B-5CB2-C62B40FF9C90}"/>
              </a:ext>
            </a:extLst>
          </p:cNvPr>
          <p:cNvCxnSpPr/>
          <p:nvPr/>
        </p:nvCxnSpPr>
        <p:spPr>
          <a:xfrm>
            <a:off x="2362199" y="3638550"/>
            <a:ext cx="5895975"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B2FD5511-6DE2-E1E7-5BAC-E1444AE1F881}"/>
              </a:ext>
            </a:extLst>
          </p:cNvPr>
          <p:cNvCxnSpPr/>
          <p:nvPr/>
        </p:nvCxnSpPr>
        <p:spPr>
          <a:xfrm>
            <a:off x="2362197" y="5491184"/>
            <a:ext cx="5895975"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FF04FB7-456D-E876-F87C-B27DA0FF77B6}"/>
              </a:ext>
            </a:extLst>
          </p:cNvPr>
          <p:cNvCxnSpPr/>
          <p:nvPr/>
        </p:nvCxnSpPr>
        <p:spPr>
          <a:xfrm>
            <a:off x="2362198" y="4533900"/>
            <a:ext cx="5895975"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350D214E-C433-1EE0-BC1F-98D1313D0A59}"/>
              </a:ext>
            </a:extLst>
          </p:cNvPr>
          <p:cNvSpPr>
            <a:spLocks noGrp="1"/>
          </p:cNvSpPr>
          <p:nvPr>
            <p:ph type="sldNum" sz="quarter" idx="12"/>
          </p:nvPr>
        </p:nvSpPr>
        <p:spPr>
          <a:xfrm>
            <a:off x="10172010" y="6162183"/>
            <a:ext cx="1706217" cy="365125"/>
          </a:xfrm>
        </p:spPr>
        <p:txBody>
          <a:bodyPr/>
          <a:lstStyle/>
          <a:p>
            <a:fld id="{B914975D-8706-4C2C-BC0B-1A707EEAF9B2}" type="slidenum">
              <a:rPr kumimoji="1" lang="ja-JP" altLang="en-US" sz="3200" smtClean="0"/>
              <a:t>17</a:t>
            </a:fld>
            <a:endParaRPr kumimoji="1" lang="ja-JP" altLang="en-US" dirty="0"/>
          </a:p>
        </p:txBody>
      </p:sp>
    </p:spTree>
    <p:extLst>
      <p:ext uri="{BB962C8B-B14F-4D97-AF65-F5344CB8AC3E}">
        <p14:creationId xmlns:p14="http://schemas.microsoft.com/office/powerpoint/2010/main" val="392722289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866F4C3-F694-816F-A778-834E769DD9CE}"/>
              </a:ext>
            </a:extLst>
          </p:cNvPr>
          <p:cNvSpPr>
            <a:spLocks noGrp="1"/>
          </p:cNvSpPr>
          <p:nvPr>
            <p:ph type="sldNum" sz="quarter" idx="12"/>
          </p:nvPr>
        </p:nvSpPr>
        <p:spPr>
          <a:xfrm>
            <a:off x="10182285" y="6182732"/>
            <a:ext cx="1706217" cy="365125"/>
          </a:xfrm>
        </p:spPr>
        <p:txBody>
          <a:bodyPr/>
          <a:lstStyle/>
          <a:p>
            <a:fld id="{B914975D-8706-4C2C-BC0B-1A707EEAF9B2}" type="slidenum">
              <a:rPr kumimoji="1" lang="ja-JP" altLang="en-US" sz="3200" smtClean="0"/>
              <a:t>18</a:t>
            </a:fld>
            <a:endParaRPr kumimoji="1" lang="ja-JP" altLang="en-US" dirty="0"/>
          </a:p>
        </p:txBody>
      </p:sp>
      <p:sp>
        <p:nvSpPr>
          <p:cNvPr id="5" name="テキスト ボックス 4">
            <a:extLst>
              <a:ext uri="{FF2B5EF4-FFF2-40B4-BE49-F238E27FC236}">
                <a16:creationId xmlns:a16="http://schemas.microsoft.com/office/drawing/2014/main" id="{AC69F3F3-F0FD-3558-D890-A40EDF99B1F0}"/>
              </a:ext>
            </a:extLst>
          </p:cNvPr>
          <p:cNvSpPr txBox="1"/>
          <p:nvPr/>
        </p:nvSpPr>
        <p:spPr>
          <a:xfrm>
            <a:off x="3148012" y="2511797"/>
            <a:ext cx="5702157" cy="1015663"/>
          </a:xfrm>
          <a:prstGeom prst="rect">
            <a:avLst/>
          </a:prstGeom>
          <a:noFill/>
        </p:spPr>
        <p:txBody>
          <a:bodyPr wrap="square" rtlCol="0">
            <a:spAutoFit/>
          </a:bodyPr>
          <a:lstStyle/>
          <a:p>
            <a:r>
              <a:rPr lang="ja-JP" altLang="en-US" sz="6000" b="0" i="0" dirty="0">
                <a:solidFill>
                  <a:srgbClr val="1D1C1D"/>
                </a:solidFill>
                <a:effectLst/>
                <a:latin typeface="NotoSansJP"/>
              </a:rPr>
              <a:t>１　お会計機能</a:t>
            </a:r>
            <a:endParaRPr kumimoji="1" lang="ja-JP" altLang="en-US" sz="6000" dirty="0"/>
          </a:p>
        </p:txBody>
      </p:sp>
      <p:cxnSp>
        <p:nvCxnSpPr>
          <p:cNvPr id="6" name="直線コネクタ 5">
            <a:extLst>
              <a:ext uri="{FF2B5EF4-FFF2-40B4-BE49-F238E27FC236}">
                <a16:creationId xmlns:a16="http://schemas.microsoft.com/office/drawing/2014/main" id="{38D0A020-3944-AAFC-DEA5-6560A2798DA1}"/>
              </a:ext>
            </a:extLst>
          </p:cNvPr>
          <p:cNvCxnSpPr/>
          <p:nvPr/>
        </p:nvCxnSpPr>
        <p:spPr>
          <a:xfrm>
            <a:off x="3148012" y="3540303"/>
            <a:ext cx="5895975"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51105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思考の吹き出し: 雲形 11">
            <a:extLst>
              <a:ext uri="{FF2B5EF4-FFF2-40B4-BE49-F238E27FC236}">
                <a16:creationId xmlns:a16="http://schemas.microsoft.com/office/drawing/2014/main" id="{084139C4-5376-25EB-1919-7C00D7318D4E}"/>
              </a:ext>
            </a:extLst>
          </p:cNvPr>
          <p:cNvSpPr/>
          <p:nvPr/>
        </p:nvSpPr>
        <p:spPr>
          <a:xfrm>
            <a:off x="5496560" y="370789"/>
            <a:ext cx="6400800" cy="5344211"/>
          </a:xfrm>
          <a:prstGeom prst="cloudCallout">
            <a:avLst>
              <a:gd name="adj1" fmla="val -77381"/>
              <a:gd name="adj2" fmla="val 14199"/>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ACBADECB-2AFE-F6CA-3421-9AD80E343229}"/>
              </a:ext>
            </a:extLst>
          </p:cNvPr>
          <p:cNvSpPr/>
          <p:nvPr/>
        </p:nvSpPr>
        <p:spPr>
          <a:xfrm>
            <a:off x="485775" y="599389"/>
            <a:ext cx="1876425" cy="5715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40000"/>
                  <a:lumOff val="60000"/>
                </a:schemeClr>
              </a:solidFill>
            </a:endParaRPr>
          </a:p>
        </p:txBody>
      </p:sp>
      <p:sp>
        <p:nvSpPr>
          <p:cNvPr id="4" name="テキスト ボックス 3">
            <a:extLst>
              <a:ext uri="{FF2B5EF4-FFF2-40B4-BE49-F238E27FC236}">
                <a16:creationId xmlns:a16="http://schemas.microsoft.com/office/drawing/2014/main" id="{AB9CDEA3-33D3-D098-764A-AB07808160C6}"/>
              </a:ext>
            </a:extLst>
          </p:cNvPr>
          <p:cNvSpPr txBox="1"/>
          <p:nvPr/>
        </p:nvSpPr>
        <p:spPr>
          <a:xfrm>
            <a:off x="638175" y="561974"/>
            <a:ext cx="1724025" cy="646331"/>
          </a:xfrm>
          <a:prstGeom prst="rect">
            <a:avLst/>
          </a:prstGeom>
          <a:noFill/>
        </p:spPr>
        <p:txBody>
          <a:bodyPr wrap="square" rtlCol="0">
            <a:spAutoFit/>
          </a:bodyPr>
          <a:lstStyle/>
          <a:p>
            <a:r>
              <a:rPr kumimoji="1" lang="ja-JP" altLang="en-US" sz="3600" dirty="0"/>
              <a:t>割り勘</a:t>
            </a:r>
          </a:p>
        </p:txBody>
      </p:sp>
      <p:pic>
        <p:nvPicPr>
          <p:cNvPr id="7" name="図 6" descr="カレンダー&#10;&#10;自動的に生成された説明">
            <a:extLst>
              <a:ext uri="{FF2B5EF4-FFF2-40B4-BE49-F238E27FC236}">
                <a16:creationId xmlns:a16="http://schemas.microsoft.com/office/drawing/2014/main" id="{090783D7-0125-3F6E-DB98-8DA721C44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699" y="1620337"/>
            <a:ext cx="1308378" cy="2570663"/>
          </a:xfrm>
          <a:prstGeom prst="rect">
            <a:avLst/>
          </a:prstGeom>
        </p:spPr>
      </p:pic>
      <p:pic>
        <p:nvPicPr>
          <p:cNvPr id="9" name="図 8" descr="帽子 が含まれている画像&#10;&#10;自動的に生成された説明">
            <a:extLst>
              <a:ext uri="{FF2B5EF4-FFF2-40B4-BE49-F238E27FC236}">
                <a16:creationId xmlns:a16="http://schemas.microsoft.com/office/drawing/2014/main" id="{AF066453-F6F5-286D-9451-7131CEA57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565" y="3269699"/>
            <a:ext cx="2600070" cy="3275412"/>
          </a:xfrm>
          <a:prstGeom prst="rect">
            <a:avLst/>
          </a:prstGeom>
        </p:spPr>
      </p:pic>
      <p:sp>
        <p:nvSpPr>
          <p:cNvPr id="13" name="テキスト ボックス 12">
            <a:extLst>
              <a:ext uri="{FF2B5EF4-FFF2-40B4-BE49-F238E27FC236}">
                <a16:creationId xmlns:a16="http://schemas.microsoft.com/office/drawing/2014/main" id="{03EA0FB5-1DBB-2E67-B784-509090CD118E}"/>
              </a:ext>
            </a:extLst>
          </p:cNvPr>
          <p:cNvSpPr txBox="1"/>
          <p:nvPr/>
        </p:nvSpPr>
        <p:spPr>
          <a:xfrm>
            <a:off x="9782175" y="1982287"/>
            <a:ext cx="1381125" cy="369332"/>
          </a:xfrm>
          <a:prstGeom prst="rect">
            <a:avLst/>
          </a:prstGeom>
          <a:noFill/>
        </p:spPr>
        <p:txBody>
          <a:bodyPr wrap="square" rtlCol="0">
            <a:spAutoFit/>
          </a:bodyPr>
          <a:lstStyle/>
          <a:p>
            <a:r>
              <a:rPr kumimoji="1" lang="ja-JP" altLang="en-US" dirty="0"/>
              <a:t>人数</a:t>
            </a:r>
            <a:r>
              <a:rPr kumimoji="1" lang="en-US" altLang="ja-JP" dirty="0"/>
              <a:t>÷</a:t>
            </a:r>
            <a:r>
              <a:rPr kumimoji="1" lang="ja-JP" altLang="en-US" dirty="0"/>
              <a:t>金額</a:t>
            </a:r>
          </a:p>
        </p:txBody>
      </p:sp>
      <p:sp>
        <p:nvSpPr>
          <p:cNvPr id="14" name="テキスト ボックス 13">
            <a:extLst>
              <a:ext uri="{FF2B5EF4-FFF2-40B4-BE49-F238E27FC236}">
                <a16:creationId xmlns:a16="http://schemas.microsoft.com/office/drawing/2014/main" id="{C4F4D946-FCFD-4158-134C-943A789DF205}"/>
              </a:ext>
            </a:extLst>
          </p:cNvPr>
          <p:cNvSpPr txBox="1"/>
          <p:nvPr/>
        </p:nvSpPr>
        <p:spPr>
          <a:xfrm>
            <a:off x="6257925" y="3269699"/>
            <a:ext cx="2524125" cy="646331"/>
          </a:xfrm>
          <a:prstGeom prst="rect">
            <a:avLst/>
          </a:prstGeom>
          <a:noFill/>
        </p:spPr>
        <p:txBody>
          <a:bodyPr wrap="square" rtlCol="0">
            <a:spAutoFit/>
          </a:bodyPr>
          <a:lstStyle/>
          <a:p>
            <a:r>
              <a:rPr kumimoji="1" lang="ja-JP" altLang="en-US" dirty="0"/>
              <a:t>計算アプリ</a:t>
            </a:r>
            <a:endParaRPr kumimoji="1" lang="en-US" altLang="ja-JP" dirty="0"/>
          </a:p>
          <a:p>
            <a:r>
              <a:rPr kumimoji="1" lang="ja-JP" altLang="en-US" dirty="0"/>
              <a:t>　　どこだっけ</a:t>
            </a:r>
          </a:p>
        </p:txBody>
      </p:sp>
      <p:sp>
        <p:nvSpPr>
          <p:cNvPr id="2" name="スライド番号プレースホルダー 1">
            <a:extLst>
              <a:ext uri="{FF2B5EF4-FFF2-40B4-BE49-F238E27FC236}">
                <a16:creationId xmlns:a16="http://schemas.microsoft.com/office/drawing/2014/main" id="{A5009824-C816-BEF1-84D1-606602C40522}"/>
              </a:ext>
            </a:extLst>
          </p:cNvPr>
          <p:cNvSpPr>
            <a:spLocks noGrp="1"/>
          </p:cNvSpPr>
          <p:nvPr>
            <p:ph type="sldNum" sz="quarter" idx="12"/>
          </p:nvPr>
        </p:nvSpPr>
        <p:spPr>
          <a:xfrm>
            <a:off x="10191143" y="6179986"/>
            <a:ext cx="1706217" cy="365125"/>
          </a:xfrm>
        </p:spPr>
        <p:txBody>
          <a:bodyPr/>
          <a:lstStyle/>
          <a:p>
            <a:fld id="{B914975D-8706-4C2C-BC0B-1A707EEAF9B2}" type="slidenum">
              <a:rPr kumimoji="1" lang="ja-JP" altLang="en-US" sz="3200" smtClean="0"/>
              <a:t>19</a:t>
            </a:fld>
            <a:endParaRPr kumimoji="1" lang="ja-JP" altLang="en-US" dirty="0"/>
          </a:p>
        </p:txBody>
      </p:sp>
    </p:spTree>
    <p:extLst>
      <p:ext uri="{BB962C8B-B14F-4D97-AF65-F5344CB8AC3E}">
        <p14:creationId xmlns:p14="http://schemas.microsoft.com/office/powerpoint/2010/main" val="221292582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月 44">
            <a:extLst>
              <a:ext uri="{FF2B5EF4-FFF2-40B4-BE49-F238E27FC236}">
                <a16:creationId xmlns:a16="http://schemas.microsoft.com/office/drawing/2014/main" id="{12B63FC7-889C-C042-5345-3F1B2798EC2B}"/>
              </a:ext>
            </a:extLst>
          </p:cNvPr>
          <p:cNvSpPr/>
          <p:nvPr/>
        </p:nvSpPr>
        <p:spPr>
          <a:xfrm rot="18725350">
            <a:off x="11123963" y="5201918"/>
            <a:ext cx="240599" cy="845890"/>
          </a:xfrm>
          <a:prstGeom prst="moon">
            <a:avLst>
              <a:gd name="adj" fmla="val 875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119E4B84-3FC6-9E2B-8EF8-EC7646CE03ED}"/>
              </a:ext>
            </a:extLst>
          </p:cNvPr>
          <p:cNvSpPr/>
          <p:nvPr/>
        </p:nvSpPr>
        <p:spPr>
          <a:xfrm>
            <a:off x="3198018"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id="{D6E477FD-BB3C-E159-514A-946BF01C0692}"/>
              </a:ext>
            </a:extLst>
          </p:cNvPr>
          <p:cNvSpPr/>
          <p:nvPr/>
        </p:nvSpPr>
        <p:spPr>
          <a:xfrm>
            <a:off x="5376861"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C68A07F6-8113-3CD8-8033-FE9DD8C7AC2C}"/>
              </a:ext>
            </a:extLst>
          </p:cNvPr>
          <p:cNvSpPr/>
          <p:nvPr/>
        </p:nvSpPr>
        <p:spPr>
          <a:xfrm>
            <a:off x="7622380"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a:extLst>
              <a:ext uri="{FF2B5EF4-FFF2-40B4-BE49-F238E27FC236}">
                <a16:creationId xmlns:a16="http://schemas.microsoft.com/office/drawing/2014/main" id="{57D8FDFB-C156-CFE3-9E62-BB3EC0D820F2}"/>
              </a:ext>
            </a:extLst>
          </p:cNvPr>
          <p:cNvSpPr/>
          <p:nvPr/>
        </p:nvSpPr>
        <p:spPr>
          <a:xfrm>
            <a:off x="9872662"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E01EF171-C87D-C2F7-042E-F8EA5521443B}"/>
              </a:ext>
            </a:extLst>
          </p:cNvPr>
          <p:cNvSpPr/>
          <p:nvPr/>
        </p:nvSpPr>
        <p:spPr>
          <a:xfrm>
            <a:off x="947737"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667CD5B-7152-654F-2EF8-FE50937D14DF}"/>
              </a:ext>
            </a:extLst>
          </p:cNvPr>
          <p:cNvSpPr/>
          <p:nvPr/>
        </p:nvSpPr>
        <p:spPr>
          <a:xfrm>
            <a:off x="1085850"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C87C9913-6F21-028C-E3CF-61A90C355B8A}"/>
              </a:ext>
            </a:extLst>
          </p:cNvPr>
          <p:cNvSpPr/>
          <p:nvPr/>
        </p:nvSpPr>
        <p:spPr>
          <a:xfrm>
            <a:off x="3336131"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8EB06B89-5975-1682-F103-D5939CDCC431}"/>
              </a:ext>
            </a:extLst>
          </p:cNvPr>
          <p:cNvSpPr/>
          <p:nvPr/>
        </p:nvSpPr>
        <p:spPr>
          <a:xfrm>
            <a:off x="5510212"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753A043-6415-D7D9-AA94-C74F002FB1C0}"/>
              </a:ext>
            </a:extLst>
          </p:cNvPr>
          <p:cNvSpPr/>
          <p:nvPr/>
        </p:nvSpPr>
        <p:spPr>
          <a:xfrm>
            <a:off x="7760493"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D14F92D-47F7-0919-48A4-A49A34466963}"/>
              </a:ext>
            </a:extLst>
          </p:cNvPr>
          <p:cNvSpPr/>
          <p:nvPr/>
        </p:nvSpPr>
        <p:spPr>
          <a:xfrm>
            <a:off x="10010775"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B49B473-3725-44FE-5899-D7FA7C9D558A}"/>
              </a:ext>
            </a:extLst>
          </p:cNvPr>
          <p:cNvSpPr txBox="1"/>
          <p:nvPr/>
        </p:nvSpPr>
        <p:spPr>
          <a:xfrm>
            <a:off x="4645818" y="901154"/>
            <a:ext cx="2743200" cy="769441"/>
          </a:xfrm>
          <a:prstGeom prst="rect">
            <a:avLst/>
          </a:prstGeom>
          <a:noFill/>
        </p:spPr>
        <p:txBody>
          <a:bodyPr wrap="square" rtlCol="0">
            <a:spAutoFit/>
          </a:bodyPr>
          <a:lstStyle/>
          <a:p>
            <a:r>
              <a:rPr kumimoji="1" lang="ja-JP" altLang="en-US" sz="4400" dirty="0"/>
              <a:t>メンバー</a:t>
            </a:r>
          </a:p>
        </p:txBody>
      </p:sp>
      <p:sp>
        <p:nvSpPr>
          <p:cNvPr id="13" name="テキスト ボックス 12">
            <a:extLst>
              <a:ext uri="{FF2B5EF4-FFF2-40B4-BE49-F238E27FC236}">
                <a16:creationId xmlns:a16="http://schemas.microsoft.com/office/drawing/2014/main" id="{EE5DEC89-E57C-4AE8-F5C7-005003B4AEA7}"/>
              </a:ext>
            </a:extLst>
          </p:cNvPr>
          <p:cNvSpPr txBox="1"/>
          <p:nvPr/>
        </p:nvSpPr>
        <p:spPr>
          <a:xfrm>
            <a:off x="1314450" y="3946565"/>
            <a:ext cx="2371725" cy="369332"/>
          </a:xfrm>
          <a:prstGeom prst="rect">
            <a:avLst/>
          </a:prstGeom>
          <a:noFill/>
        </p:spPr>
        <p:txBody>
          <a:bodyPr wrap="square" rtlCol="0">
            <a:spAutoFit/>
          </a:bodyPr>
          <a:lstStyle/>
          <a:p>
            <a:r>
              <a:rPr kumimoji="1" lang="ja-JP" altLang="en-US" dirty="0"/>
              <a:t>原山</a:t>
            </a:r>
          </a:p>
        </p:txBody>
      </p:sp>
      <p:sp>
        <p:nvSpPr>
          <p:cNvPr id="14" name="テキスト ボックス 13">
            <a:extLst>
              <a:ext uri="{FF2B5EF4-FFF2-40B4-BE49-F238E27FC236}">
                <a16:creationId xmlns:a16="http://schemas.microsoft.com/office/drawing/2014/main" id="{7420C4CB-6E87-4F44-C2B9-17FF2640B86A}"/>
              </a:ext>
            </a:extLst>
          </p:cNvPr>
          <p:cNvSpPr txBox="1"/>
          <p:nvPr/>
        </p:nvSpPr>
        <p:spPr>
          <a:xfrm>
            <a:off x="3518296" y="3946565"/>
            <a:ext cx="807243" cy="369332"/>
          </a:xfrm>
          <a:prstGeom prst="rect">
            <a:avLst/>
          </a:prstGeom>
          <a:noFill/>
        </p:spPr>
        <p:txBody>
          <a:bodyPr wrap="square" rtlCol="0">
            <a:spAutoFit/>
          </a:bodyPr>
          <a:lstStyle/>
          <a:p>
            <a:r>
              <a:rPr kumimoji="1" lang="ja-JP" altLang="en-US" dirty="0"/>
              <a:t>中村</a:t>
            </a:r>
          </a:p>
        </p:txBody>
      </p:sp>
      <p:sp>
        <p:nvSpPr>
          <p:cNvPr id="15" name="テキスト ボックス 14">
            <a:extLst>
              <a:ext uri="{FF2B5EF4-FFF2-40B4-BE49-F238E27FC236}">
                <a16:creationId xmlns:a16="http://schemas.microsoft.com/office/drawing/2014/main" id="{C804C832-F8B4-B007-9857-3E6D35A0671A}"/>
              </a:ext>
            </a:extLst>
          </p:cNvPr>
          <p:cNvSpPr txBox="1"/>
          <p:nvPr/>
        </p:nvSpPr>
        <p:spPr>
          <a:xfrm>
            <a:off x="5784055" y="3946565"/>
            <a:ext cx="1838325" cy="369332"/>
          </a:xfrm>
          <a:prstGeom prst="rect">
            <a:avLst/>
          </a:prstGeom>
          <a:noFill/>
        </p:spPr>
        <p:txBody>
          <a:bodyPr wrap="square" rtlCol="0">
            <a:spAutoFit/>
          </a:bodyPr>
          <a:lstStyle/>
          <a:p>
            <a:r>
              <a:rPr kumimoji="1" lang="ja-JP" altLang="en-US" dirty="0"/>
              <a:t>田中</a:t>
            </a:r>
          </a:p>
        </p:txBody>
      </p:sp>
      <p:sp>
        <p:nvSpPr>
          <p:cNvPr id="16" name="テキスト ボックス 15">
            <a:extLst>
              <a:ext uri="{FF2B5EF4-FFF2-40B4-BE49-F238E27FC236}">
                <a16:creationId xmlns:a16="http://schemas.microsoft.com/office/drawing/2014/main" id="{BF54AAB0-929D-B051-32DF-B99E438EEFEB}"/>
              </a:ext>
            </a:extLst>
          </p:cNvPr>
          <p:cNvSpPr txBox="1"/>
          <p:nvPr/>
        </p:nvSpPr>
        <p:spPr>
          <a:xfrm>
            <a:off x="7866463" y="3946565"/>
            <a:ext cx="1674020" cy="369332"/>
          </a:xfrm>
          <a:prstGeom prst="rect">
            <a:avLst/>
          </a:prstGeom>
          <a:noFill/>
        </p:spPr>
        <p:txBody>
          <a:bodyPr wrap="square" rtlCol="0">
            <a:spAutoFit/>
          </a:bodyPr>
          <a:lstStyle/>
          <a:p>
            <a:r>
              <a:rPr kumimoji="1" lang="ja-JP" altLang="en-US" dirty="0"/>
              <a:t>高知尾</a:t>
            </a:r>
          </a:p>
        </p:txBody>
      </p:sp>
      <p:sp>
        <p:nvSpPr>
          <p:cNvPr id="17" name="テキスト ボックス 16">
            <a:extLst>
              <a:ext uri="{FF2B5EF4-FFF2-40B4-BE49-F238E27FC236}">
                <a16:creationId xmlns:a16="http://schemas.microsoft.com/office/drawing/2014/main" id="{60DA32EE-83B7-7FF6-190D-001893EEFC03}"/>
              </a:ext>
            </a:extLst>
          </p:cNvPr>
          <p:cNvSpPr txBox="1"/>
          <p:nvPr/>
        </p:nvSpPr>
        <p:spPr>
          <a:xfrm>
            <a:off x="10182225" y="3946565"/>
            <a:ext cx="1676400" cy="369332"/>
          </a:xfrm>
          <a:prstGeom prst="rect">
            <a:avLst/>
          </a:prstGeom>
          <a:noFill/>
        </p:spPr>
        <p:txBody>
          <a:bodyPr wrap="square" rtlCol="0">
            <a:spAutoFit/>
          </a:bodyPr>
          <a:lstStyle/>
          <a:p>
            <a:r>
              <a:rPr kumimoji="1" lang="ja-JP" altLang="en-US" dirty="0"/>
              <a:t>朝倉</a:t>
            </a:r>
          </a:p>
        </p:txBody>
      </p:sp>
      <p:sp>
        <p:nvSpPr>
          <p:cNvPr id="18" name="部分円 17">
            <a:extLst>
              <a:ext uri="{FF2B5EF4-FFF2-40B4-BE49-F238E27FC236}">
                <a16:creationId xmlns:a16="http://schemas.microsoft.com/office/drawing/2014/main" id="{D2C93319-A4A0-233E-9730-E100286463B1}"/>
              </a:ext>
            </a:extLst>
          </p:cNvPr>
          <p:cNvSpPr/>
          <p:nvPr/>
        </p:nvSpPr>
        <p:spPr>
          <a:xfrm>
            <a:off x="1085849" y="4457699"/>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部分円 21">
            <a:extLst>
              <a:ext uri="{FF2B5EF4-FFF2-40B4-BE49-F238E27FC236}">
                <a16:creationId xmlns:a16="http://schemas.microsoft.com/office/drawing/2014/main" id="{DD3A5D4A-A93E-3222-9AA7-CF6DDF8EF79A}"/>
              </a:ext>
            </a:extLst>
          </p:cNvPr>
          <p:cNvSpPr/>
          <p:nvPr/>
        </p:nvSpPr>
        <p:spPr>
          <a:xfrm>
            <a:off x="3331370" y="4448175"/>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部分円 25">
            <a:extLst>
              <a:ext uri="{FF2B5EF4-FFF2-40B4-BE49-F238E27FC236}">
                <a16:creationId xmlns:a16="http://schemas.microsoft.com/office/drawing/2014/main" id="{8D7BF75D-39E6-790F-6362-B1EAD1D0C210}"/>
              </a:ext>
            </a:extLst>
          </p:cNvPr>
          <p:cNvSpPr/>
          <p:nvPr/>
        </p:nvSpPr>
        <p:spPr>
          <a:xfrm>
            <a:off x="5512593" y="4410075"/>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星: 12 pt 24">
            <a:extLst>
              <a:ext uri="{FF2B5EF4-FFF2-40B4-BE49-F238E27FC236}">
                <a16:creationId xmlns:a16="http://schemas.microsoft.com/office/drawing/2014/main" id="{52A50968-2D28-205A-801F-549D40ACA662}"/>
              </a:ext>
            </a:extLst>
          </p:cNvPr>
          <p:cNvSpPr/>
          <p:nvPr/>
        </p:nvSpPr>
        <p:spPr>
          <a:xfrm>
            <a:off x="5812631" y="4856141"/>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星: 12 pt 26">
            <a:extLst>
              <a:ext uri="{FF2B5EF4-FFF2-40B4-BE49-F238E27FC236}">
                <a16:creationId xmlns:a16="http://schemas.microsoft.com/office/drawing/2014/main" id="{F78944A6-99F2-D212-DEB8-9CD22AE83D0C}"/>
              </a:ext>
            </a:extLst>
          </p:cNvPr>
          <p:cNvSpPr/>
          <p:nvPr/>
        </p:nvSpPr>
        <p:spPr>
          <a:xfrm>
            <a:off x="5581055" y="4863252"/>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楕円 27">
            <a:extLst>
              <a:ext uri="{FF2B5EF4-FFF2-40B4-BE49-F238E27FC236}">
                <a16:creationId xmlns:a16="http://schemas.microsoft.com/office/drawing/2014/main" id="{0CBF2133-8280-04E2-CE78-4D3C2E8CB14C}"/>
              </a:ext>
            </a:extLst>
          </p:cNvPr>
          <p:cNvSpPr/>
          <p:nvPr/>
        </p:nvSpPr>
        <p:spPr>
          <a:xfrm rot="5400000">
            <a:off x="6273401" y="501249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850593A-602E-6E25-96DC-E26C304293DA}"/>
              </a:ext>
            </a:extLst>
          </p:cNvPr>
          <p:cNvSpPr/>
          <p:nvPr/>
        </p:nvSpPr>
        <p:spPr>
          <a:xfrm rot="5148138">
            <a:off x="5830031" y="5013976"/>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部分円 29">
            <a:extLst>
              <a:ext uri="{FF2B5EF4-FFF2-40B4-BE49-F238E27FC236}">
                <a16:creationId xmlns:a16="http://schemas.microsoft.com/office/drawing/2014/main" id="{3ED2F27A-35A9-F81F-F9D1-8360D685D8F6}"/>
              </a:ext>
            </a:extLst>
          </p:cNvPr>
          <p:cNvSpPr/>
          <p:nvPr/>
        </p:nvSpPr>
        <p:spPr>
          <a:xfrm>
            <a:off x="7768827"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二等辺三角形 30">
            <a:extLst>
              <a:ext uri="{FF2B5EF4-FFF2-40B4-BE49-F238E27FC236}">
                <a16:creationId xmlns:a16="http://schemas.microsoft.com/office/drawing/2014/main" id="{8CEDF372-34C8-4846-1DB8-338CB503DA56}"/>
              </a:ext>
            </a:extLst>
          </p:cNvPr>
          <p:cNvSpPr/>
          <p:nvPr/>
        </p:nvSpPr>
        <p:spPr>
          <a:xfrm>
            <a:off x="7827167" y="4681077"/>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7CFB946A-5B10-341F-79B8-607B78D1A3E5}"/>
              </a:ext>
            </a:extLst>
          </p:cNvPr>
          <p:cNvSpPr/>
          <p:nvPr/>
        </p:nvSpPr>
        <p:spPr>
          <a:xfrm>
            <a:off x="8012015" y="5055361"/>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769EB422-CDAB-BFE9-6765-053AA98288A7}"/>
              </a:ext>
            </a:extLst>
          </p:cNvPr>
          <p:cNvSpPr/>
          <p:nvPr/>
        </p:nvSpPr>
        <p:spPr>
          <a:xfrm>
            <a:off x="8437959" y="5047458"/>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78C4D300-8626-F111-DF81-E0674FC11031}"/>
              </a:ext>
            </a:extLst>
          </p:cNvPr>
          <p:cNvCxnSpPr>
            <a:cxnSpLocks/>
          </p:cNvCxnSpPr>
          <p:nvPr/>
        </p:nvCxnSpPr>
        <p:spPr>
          <a:xfrm>
            <a:off x="8239125" y="5093537"/>
            <a:ext cx="19883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4365BC3F-7937-75CC-5C5D-3428BF2A08AF}"/>
              </a:ext>
            </a:extLst>
          </p:cNvPr>
          <p:cNvSpPr/>
          <p:nvPr/>
        </p:nvSpPr>
        <p:spPr>
          <a:xfrm rot="5400000">
            <a:off x="8537287" y="5038187"/>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部分円 42">
            <a:extLst>
              <a:ext uri="{FF2B5EF4-FFF2-40B4-BE49-F238E27FC236}">
                <a16:creationId xmlns:a16="http://schemas.microsoft.com/office/drawing/2014/main" id="{7B09ADEB-5C07-D542-C18E-663B408DBB5F}"/>
              </a:ext>
            </a:extLst>
          </p:cNvPr>
          <p:cNvSpPr/>
          <p:nvPr/>
        </p:nvSpPr>
        <p:spPr>
          <a:xfrm>
            <a:off x="10006014"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二等辺三角形 43">
            <a:extLst>
              <a:ext uri="{FF2B5EF4-FFF2-40B4-BE49-F238E27FC236}">
                <a16:creationId xmlns:a16="http://schemas.microsoft.com/office/drawing/2014/main" id="{C174CB8E-8077-AF3D-CF51-375F95B62783}"/>
              </a:ext>
            </a:extLst>
          </p:cNvPr>
          <p:cNvSpPr/>
          <p:nvPr/>
        </p:nvSpPr>
        <p:spPr>
          <a:xfrm>
            <a:off x="10076849" y="4649629"/>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264A6C3A-0AA1-5A02-29CB-301683738E0E}"/>
              </a:ext>
            </a:extLst>
          </p:cNvPr>
          <p:cNvSpPr/>
          <p:nvPr/>
        </p:nvSpPr>
        <p:spPr>
          <a:xfrm>
            <a:off x="10729708"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F32E2779-7129-D1EB-8EEC-3540E8779777}"/>
              </a:ext>
            </a:extLst>
          </p:cNvPr>
          <p:cNvSpPr/>
          <p:nvPr/>
        </p:nvSpPr>
        <p:spPr>
          <a:xfrm>
            <a:off x="10362792" y="5042503"/>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03FDE8A1-FCA3-C3AB-123E-6F5E2C38FB05}"/>
              </a:ext>
            </a:extLst>
          </p:cNvPr>
          <p:cNvSpPr/>
          <p:nvPr/>
        </p:nvSpPr>
        <p:spPr>
          <a:xfrm rot="5400000">
            <a:off x="8126392" y="5043826"/>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a:extLst>
              <a:ext uri="{FF2B5EF4-FFF2-40B4-BE49-F238E27FC236}">
                <a16:creationId xmlns:a16="http://schemas.microsoft.com/office/drawing/2014/main" id="{1A11D76C-18C6-6EEE-0AE7-5E5D8FE82E1E}"/>
              </a:ext>
            </a:extLst>
          </p:cNvPr>
          <p:cNvCxnSpPr>
            <a:cxnSpLocks/>
          </p:cNvCxnSpPr>
          <p:nvPr/>
        </p:nvCxnSpPr>
        <p:spPr>
          <a:xfrm>
            <a:off x="3748991" y="5192527"/>
            <a:ext cx="308372" cy="1564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BA6C6AB4-53AC-CF27-D770-6D97BF72132B}"/>
              </a:ext>
            </a:extLst>
          </p:cNvPr>
          <p:cNvSpPr/>
          <p:nvPr/>
        </p:nvSpPr>
        <p:spPr>
          <a:xfrm>
            <a:off x="3990228" y="5118820"/>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A3C09D0-0C1D-AC9E-DC0E-CE0B5BDEF8AB}"/>
              </a:ext>
            </a:extLst>
          </p:cNvPr>
          <p:cNvSpPr/>
          <p:nvPr/>
        </p:nvSpPr>
        <p:spPr>
          <a:xfrm>
            <a:off x="3556040" y="5117050"/>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7E910A07-B0C9-B414-69B5-3252DB45266F}"/>
              </a:ext>
            </a:extLst>
          </p:cNvPr>
          <p:cNvSpPr/>
          <p:nvPr/>
        </p:nvSpPr>
        <p:spPr>
          <a:xfrm>
            <a:off x="4104807" y="5103231"/>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2184007-522A-F377-24DE-43C3DE8D208A}"/>
              </a:ext>
            </a:extLst>
          </p:cNvPr>
          <p:cNvSpPr/>
          <p:nvPr/>
        </p:nvSpPr>
        <p:spPr>
          <a:xfrm>
            <a:off x="3641971" y="5103231"/>
            <a:ext cx="73458"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星: 12 pt 39">
            <a:extLst>
              <a:ext uri="{FF2B5EF4-FFF2-40B4-BE49-F238E27FC236}">
                <a16:creationId xmlns:a16="http://schemas.microsoft.com/office/drawing/2014/main" id="{B3AF9CAC-9E46-916A-C029-E676C0C11D6A}"/>
              </a:ext>
            </a:extLst>
          </p:cNvPr>
          <p:cNvSpPr/>
          <p:nvPr/>
        </p:nvSpPr>
        <p:spPr>
          <a:xfrm>
            <a:off x="1745397" y="4949543"/>
            <a:ext cx="512027" cy="28798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星: 12 pt 47">
            <a:extLst>
              <a:ext uri="{FF2B5EF4-FFF2-40B4-BE49-F238E27FC236}">
                <a16:creationId xmlns:a16="http://schemas.microsoft.com/office/drawing/2014/main" id="{405322D1-8A5E-A0B8-0938-CB2383F2963E}"/>
              </a:ext>
            </a:extLst>
          </p:cNvPr>
          <p:cNvSpPr/>
          <p:nvPr/>
        </p:nvSpPr>
        <p:spPr>
          <a:xfrm>
            <a:off x="1081657" y="4946840"/>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星: 12 pt 48">
            <a:extLst>
              <a:ext uri="{FF2B5EF4-FFF2-40B4-BE49-F238E27FC236}">
                <a16:creationId xmlns:a16="http://schemas.microsoft.com/office/drawing/2014/main" id="{702D2112-6F9A-8206-9064-62F8DDBB34E6}"/>
              </a:ext>
            </a:extLst>
          </p:cNvPr>
          <p:cNvSpPr/>
          <p:nvPr/>
        </p:nvSpPr>
        <p:spPr>
          <a:xfrm>
            <a:off x="1375649" y="4904038"/>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楕円 19">
            <a:extLst>
              <a:ext uri="{FF2B5EF4-FFF2-40B4-BE49-F238E27FC236}">
                <a16:creationId xmlns:a16="http://schemas.microsoft.com/office/drawing/2014/main" id="{1BBD1EDB-8C7E-E50F-5B12-43FAD3ADCDE1}"/>
              </a:ext>
            </a:extLst>
          </p:cNvPr>
          <p:cNvSpPr/>
          <p:nvPr/>
        </p:nvSpPr>
        <p:spPr>
          <a:xfrm>
            <a:off x="1427092"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F6D10ADB-7A5D-ECEE-B4B8-67A65F1E3EBB}"/>
              </a:ext>
            </a:extLst>
          </p:cNvPr>
          <p:cNvSpPr/>
          <p:nvPr/>
        </p:nvSpPr>
        <p:spPr>
          <a:xfrm>
            <a:off x="1785639" y="5027977"/>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スライド番号プレースホルダー 33">
            <a:extLst>
              <a:ext uri="{FF2B5EF4-FFF2-40B4-BE49-F238E27FC236}">
                <a16:creationId xmlns:a16="http://schemas.microsoft.com/office/drawing/2014/main" id="{D8EA788E-A0E2-94CE-26A4-5497E9156562}"/>
              </a:ext>
            </a:extLst>
          </p:cNvPr>
          <p:cNvSpPr>
            <a:spLocks noGrp="1"/>
          </p:cNvSpPr>
          <p:nvPr>
            <p:ph type="sldNum" sz="quarter" idx="12"/>
          </p:nvPr>
        </p:nvSpPr>
        <p:spPr>
          <a:xfrm>
            <a:off x="10182225" y="6169340"/>
            <a:ext cx="1706217" cy="365125"/>
          </a:xfrm>
        </p:spPr>
        <p:txBody>
          <a:bodyPr/>
          <a:lstStyle/>
          <a:p>
            <a:fld id="{B914975D-8706-4C2C-BC0B-1A707EEAF9B2}" type="slidenum">
              <a:rPr kumimoji="1" lang="ja-JP" altLang="en-US" sz="3200" smtClean="0"/>
              <a:t>2</a:t>
            </a:fld>
            <a:endParaRPr kumimoji="1" lang="ja-JP" altLang="en-US" sz="1000" dirty="0"/>
          </a:p>
        </p:txBody>
      </p:sp>
    </p:spTree>
    <p:extLst>
      <p:ext uri="{BB962C8B-B14F-4D97-AF65-F5344CB8AC3E}">
        <p14:creationId xmlns:p14="http://schemas.microsoft.com/office/powerpoint/2010/main" val="396148406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EEF6AD8-1C03-3D1D-E028-7066BFE37158}"/>
              </a:ext>
            </a:extLst>
          </p:cNvPr>
          <p:cNvSpPr txBox="1"/>
          <p:nvPr/>
        </p:nvSpPr>
        <p:spPr>
          <a:xfrm>
            <a:off x="4419600" y="2844225"/>
            <a:ext cx="5391150" cy="584775"/>
          </a:xfrm>
          <a:prstGeom prst="rect">
            <a:avLst/>
          </a:prstGeom>
          <a:noFill/>
        </p:spPr>
        <p:txBody>
          <a:bodyPr wrap="square" rtlCol="0">
            <a:spAutoFit/>
          </a:bodyPr>
          <a:lstStyle/>
          <a:p>
            <a:r>
              <a:rPr kumimoji="1" lang="ja-JP" altLang="en-US" sz="3200" dirty="0"/>
              <a:t>会計画面の写真</a:t>
            </a:r>
          </a:p>
        </p:txBody>
      </p:sp>
      <p:pic>
        <p:nvPicPr>
          <p:cNvPr id="3" name="図 2" descr="手紙 が含まれている画像&#10;&#10;自動的に生成された説明">
            <a:extLst>
              <a:ext uri="{FF2B5EF4-FFF2-40B4-BE49-F238E27FC236}">
                <a16:creationId xmlns:a16="http://schemas.microsoft.com/office/drawing/2014/main" id="{D473B8A9-7F2A-1C5E-E0AE-A0B169D20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40" y="512803"/>
            <a:ext cx="11033760" cy="5832393"/>
          </a:xfrm>
          <a:prstGeom prst="rect">
            <a:avLst/>
          </a:prstGeom>
        </p:spPr>
      </p:pic>
      <p:sp>
        <p:nvSpPr>
          <p:cNvPr id="2" name="スライド番号プレースホルダー 1">
            <a:extLst>
              <a:ext uri="{FF2B5EF4-FFF2-40B4-BE49-F238E27FC236}">
                <a16:creationId xmlns:a16="http://schemas.microsoft.com/office/drawing/2014/main" id="{C81876CD-EC1A-4462-0D8D-144EC5EF48D0}"/>
              </a:ext>
            </a:extLst>
          </p:cNvPr>
          <p:cNvSpPr>
            <a:spLocks noGrp="1"/>
          </p:cNvSpPr>
          <p:nvPr>
            <p:ph type="sldNum" sz="quarter" idx="12"/>
          </p:nvPr>
        </p:nvSpPr>
        <p:spPr>
          <a:xfrm>
            <a:off x="10172011" y="6090264"/>
            <a:ext cx="1706217" cy="365125"/>
          </a:xfrm>
        </p:spPr>
        <p:txBody>
          <a:bodyPr/>
          <a:lstStyle/>
          <a:p>
            <a:fld id="{B914975D-8706-4C2C-BC0B-1A707EEAF9B2}" type="slidenum">
              <a:rPr kumimoji="1" lang="ja-JP" altLang="en-US" sz="3200" smtClean="0"/>
              <a:t>20</a:t>
            </a:fld>
            <a:endParaRPr kumimoji="1" lang="ja-JP" altLang="en-US" dirty="0"/>
          </a:p>
        </p:txBody>
      </p:sp>
    </p:spTree>
    <p:extLst>
      <p:ext uri="{BB962C8B-B14F-4D97-AF65-F5344CB8AC3E}">
        <p14:creationId xmlns:p14="http://schemas.microsoft.com/office/powerpoint/2010/main" val="264599671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28494A2-4E4A-9880-213F-D1A12D382DBF}"/>
              </a:ext>
            </a:extLst>
          </p:cNvPr>
          <p:cNvSpPr/>
          <p:nvPr/>
        </p:nvSpPr>
        <p:spPr>
          <a:xfrm>
            <a:off x="542925" y="457200"/>
            <a:ext cx="1304925" cy="584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46A0FEE-196E-9BD7-E881-635CA8B50433}"/>
              </a:ext>
            </a:extLst>
          </p:cNvPr>
          <p:cNvSpPr txBox="1"/>
          <p:nvPr/>
        </p:nvSpPr>
        <p:spPr>
          <a:xfrm>
            <a:off x="685800" y="457200"/>
            <a:ext cx="3105150" cy="584775"/>
          </a:xfrm>
          <a:prstGeom prst="rect">
            <a:avLst/>
          </a:prstGeom>
          <a:noFill/>
        </p:spPr>
        <p:txBody>
          <a:bodyPr wrap="square" rtlCol="0">
            <a:spAutoFit/>
          </a:bodyPr>
          <a:lstStyle/>
          <a:p>
            <a:r>
              <a:rPr kumimoji="1" lang="ja-JP" altLang="en-US" sz="3200" dirty="0"/>
              <a:t>奢り</a:t>
            </a:r>
          </a:p>
        </p:txBody>
      </p:sp>
      <p:pic>
        <p:nvPicPr>
          <p:cNvPr id="7" name="図 6" descr="光 が含まれている画像&#10;&#10;自動的に生成された説明">
            <a:extLst>
              <a:ext uri="{FF2B5EF4-FFF2-40B4-BE49-F238E27FC236}">
                <a16:creationId xmlns:a16="http://schemas.microsoft.com/office/drawing/2014/main" id="{02DAE0E0-FBA8-2AFA-4975-E2553A6DF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975" y="81280"/>
            <a:ext cx="6858000" cy="6858000"/>
          </a:xfrm>
          <a:prstGeom prst="rect">
            <a:avLst/>
          </a:prstGeom>
        </p:spPr>
      </p:pic>
      <p:sp>
        <p:nvSpPr>
          <p:cNvPr id="8" name="テキスト ボックス 7">
            <a:extLst>
              <a:ext uri="{FF2B5EF4-FFF2-40B4-BE49-F238E27FC236}">
                <a16:creationId xmlns:a16="http://schemas.microsoft.com/office/drawing/2014/main" id="{16AD9060-AFDC-7DC9-FAFF-3122DAE0B5DE}"/>
              </a:ext>
            </a:extLst>
          </p:cNvPr>
          <p:cNvSpPr txBox="1"/>
          <p:nvPr/>
        </p:nvSpPr>
        <p:spPr>
          <a:xfrm>
            <a:off x="851535" y="2066985"/>
            <a:ext cx="2773680" cy="523220"/>
          </a:xfrm>
          <a:prstGeom prst="rect">
            <a:avLst/>
          </a:prstGeom>
          <a:noFill/>
        </p:spPr>
        <p:txBody>
          <a:bodyPr wrap="square" rtlCol="0">
            <a:spAutoFit/>
          </a:bodyPr>
          <a:lstStyle/>
          <a:p>
            <a:r>
              <a:rPr kumimoji="1" lang="ja-JP" altLang="en-US" sz="2800" dirty="0"/>
              <a:t>あいこでしょ！</a:t>
            </a:r>
          </a:p>
        </p:txBody>
      </p:sp>
      <p:sp>
        <p:nvSpPr>
          <p:cNvPr id="9" name="テキスト ボックス 8">
            <a:extLst>
              <a:ext uri="{FF2B5EF4-FFF2-40B4-BE49-F238E27FC236}">
                <a16:creationId xmlns:a16="http://schemas.microsoft.com/office/drawing/2014/main" id="{A38285F4-0A96-3FB4-3E9B-4B4D0921BA8E}"/>
              </a:ext>
            </a:extLst>
          </p:cNvPr>
          <p:cNvSpPr txBox="1"/>
          <p:nvPr/>
        </p:nvSpPr>
        <p:spPr>
          <a:xfrm>
            <a:off x="9286240" y="3336985"/>
            <a:ext cx="2773680" cy="523220"/>
          </a:xfrm>
          <a:prstGeom prst="rect">
            <a:avLst/>
          </a:prstGeom>
          <a:noFill/>
        </p:spPr>
        <p:txBody>
          <a:bodyPr wrap="square" rtlCol="0">
            <a:spAutoFit/>
          </a:bodyPr>
          <a:lstStyle/>
          <a:p>
            <a:r>
              <a:rPr kumimoji="1" lang="ja-JP" altLang="en-US" sz="2800" dirty="0"/>
              <a:t>あいこでしょ！</a:t>
            </a:r>
          </a:p>
        </p:txBody>
      </p:sp>
      <p:sp>
        <p:nvSpPr>
          <p:cNvPr id="10" name="テキスト ボックス 9">
            <a:extLst>
              <a:ext uri="{FF2B5EF4-FFF2-40B4-BE49-F238E27FC236}">
                <a16:creationId xmlns:a16="http://schemas.microsoft.com/office/drawing/2014/main" id="{F6AB7F51-6866-1EED-F141-C735ED4CFBB9}"/>
              </a:ext>
            </a:extLst>
          </p:cNvPr>
          <p:cNvSpPr txBox="1"/>
          <p:nvPr/>
        </p:nvSpPr>
        <p:spPr>
          <a:xfrm>
            <a:off x="2404110" y="4267796"/>
            <a:ext cx="2773680" cy="523220"/>
          </a:xfrm>
          <a:prstGeom prst="rect">
            <a:avLst/>
          </a:prstGeom>
          <a:noFill/>
        </p:spPr>
        <p:txBody>
          <a:bodyPr wrap="square" rtlCol="0">
            <a:spAutoFit/>
          </a:bodyPr>
          <a:lstStyle/>
          <a:p>
            <a:r>
              <a:rPr kumimoji="1" lang="ja-JP" altLang="en-US" sz="2800" dirty="0"/>
              <a:t>あいこでしょ！</a:t>
            </a:r>
          </a:p>
        </p:txBody>
      </p:sp>
      <p:sp>
        <p:nvSpPr>
          <p:cNvPr id="11" name="テキスト ボックス 10">
            <a:extLst>
              <a:ext uri="{FF2B5EF4-FFF2-40B4-BE49-F238E27FC236}">
                <a16:creationId xmlns:a16="http://schemas.microsoft.com/office/drawing/2014/main" id="{C515B90E-50FE-5623-0EEF-061060632D8F}"/>
              </a:ext>
            </a:extLst>
          </p:cNvPr>
          <p:cNvSpPr txBox="1"/>
          <p:nvPr/>
        </p:nvSpPr>
        <p:spPr>
          <a:xfrm>
            <a:off x="9286240" y="780365"/>
            <a:ext cx="2773680" cy="523220"/>
          </a:xfrm>
          <a:prstGeom prst="rect">
            <a:avLst/>
          </a:prstGeom>
          <a:noFill/>
        </p:spPr>
        <p:txBody>
          <a:bodyPr wrap="square" rtlCol="0">
            <a:spAutoFit/>
          </a:bodyPr>
          <a:lstStyle/>
          <a:p>
            <a:r>
              <a:rPr kumimoji="1" lang="ja-JP" altLang="en-US" sz="2800" dirty="0"/>
              <a:t>あいこでしょ！</a:t>
            </a:r>
          </a:p>
        </p:txBody>
      </p:sp>
      <p:sp>
        <p:nvSpPr>
          <p:cNvPr id="12" name="テキスト ボックス 11">
            <a:extLst>
              <a:ext uri="{FF2B5EF4-FFF2-40B4-BE49-F238E27FC236}">
                <a16:creationId xmlns:a16="http://schemas.microsoft.com/office/drawing/2014/main" id="{89BA9799-27A5-2DAA-80F4-7FD764573EF3}"/>
              </a:ext>
            </a:extLst>
          </p:cNvPr>
          <p:cNvSpPr txBox="1"/>
          <p:nvPr/>
        </p:nvSpPr>
        <p:spPr>
          <a:xfrm>
            <a:off x="8694420" y="4876522"/>
            <a:ext cx="2773680" cy="523220"/>
          </a:xfrm>
          <a:prstGeom prst="rect">
            <a:avLst/>
          </a:prstGeom>
          <a:noFill/>
        </p:spPr>
        <p:txBody>
          <a:bodyPr wrap="square" rtlCol="0">
            <a:spAutoFit/>
          </a:bodyPr>
          <a:lstStyle/>
          <a:p>
            <a:r>
              <a:rPr kumimoji="1" lang="ja-JP" altLang="en-US" sz="2800" dirty="0"/>
              <a:t>あいこでしょ！</a:t>
            </a:r>
          </a:p>
        </p:txBody>
      </p:sp>
      <p:sp>
        <p:nvSpPr>
          <p:cNvPr id="13" name="テキスト ボックス 12">
            <a:extLst>
              <a:ext uri="{FF2B5EF4-FFF2-40B4-BE49-F238E27FC236}">
                <a16:creationId xmlns:a16="http://schemas.microsoft.com/office/drawing/2014/main" id="{426C8B3B-71AA-3211-88FC-7349520F7479}"/>
              </a:ext>
            </a:extLst>
          </p:cNvPr>
          <p:cNvSpPr txBox="1"/>
          <p:nvPr/>
        </p:nvSpPr>
        <p:spPr>
          <a:xfrm>
            <a:off x="325120" y="3248670"/>
            <a:ext cx="2773680" cy="523220"/>
          </a:xfrm>
          <a:prstGeom prst="rect">
            <a:avLst/>
          </a:prstGeom>
          <a:noFill/>
        </p:spPr>
        <p:txBody>
          <a:bodyPr wrap="square" rtlCol="0">
            <a:spAutoFit/>
          </a:bodyPr>
          <a:lstStyle/>
          <a:p>
            <a:r>
              <a:rPr kumimoji="1" lang="ja-JP" altLang="en-US" sz="2800" dirty="0"/>
              <a:t>あいこでしょ！</a:t>
            </a:r>
          </a:p>
        </p:txBody>
      </p:sp>
      <p:sp>
        <p:nvSpPr>
          <p:cNvPr id="14" name="テキスト ボックス 13">
            <a:extLst>
              <a:ext uri="{FF2B5EF4-FFF2-40B4-BE49-F238E27FC236}">
                <a16:creationId xmlns:a16="http://schemas.microsoft.com/office/drawing/2014/main" id="{CD6616B3-4679-315C-7ACA-1521DF731839}"/>
              </a:ext>
            </a:extLst>
          </p:cNvPr>
          <p:cNvSpPr txBox="1"/>
          <p:nvPr/>
        </p:nvSpPr>
        <p:spPr>
          <a:xfrm>
            <a:off x="1151573" y="5490925"/>
            <a:ext cx="2773680" cy="523220"/>
          </a:xfrm>
          <a:prstGeom prst="rect">
            <a:avLst/>
          </a:prstGeom>
          <a:noFill/>
        </p:spPr>
        <p:txBody>
          <a:bodyPr wrap="square" rtlCol="0">
            <a:spAutoFit/>
          </a:bodyPr>
          <a:lstStyle/>
          <a:p>
            <a:r>
              <a:rPr kumimoji="1" lang="ja-JP" altLang="en-US" sz="2800" dirty="0"/>
              <a:t>あいこでしょ！</a:t>
            </a:r>
          </a:p>
        </p:txBody>
      </p:sp>
      <p:sp>
        <p:nvSpPr>
          <p:cNvPr id="2" name="スライド番号プレースホルダー 1">
            <a:extLst>
              <a:ext uri="{FF2B5EF4-FFF2-40B4-BE49-F238E27FC236}">
                <a16:creationId xmlns:a16="http://schemas.microsoft.com/office/drawing/2014/main" id="{93C7E5D1-E843-C0EA-8F92-6A03A8CA9ABA}"/>
              </a:ext>
            </a:extLst>
          </p:cNvPr>
          <p:cNvSpPr>
            <a:spLocks noGrp="1"/>
          </p:cNvSpPr>
          <p:nvPr>
            <p:ph type="sldNum" sz="quarter" idx="12"/>
          </p:nvPr>
        </p:nvSpPr>
        <p:spPr>
          <a:xfrm>
            <a:off x="10081260" y="6098827"/>
            <a:ext cx="1706217" cy="365125"/>
          </a:xfrm>
        </p:spPr>
        <p:txBody>
          <a:bodyPr/>
          <a:lstStyle/>
          <a:p>
            <a:fld id="{B914975D-8706-4C2C-BC0B-1A707EEAF9B2}" type="slidenum">
              <a:rPr kumimoji="1" lang="ja-JP" altLang="en-US" sz="3200" smtClean="0"/>
              <a:t>21</a:t>
            </a:fld>
            <a:endParaRPr kumimoji="1" lang="ja-JP" altLang="en-US" dirty="0"/>
          </a:p>
        </p:txBody>
      </p:sp>
    </p:spTree>
    <p:extLst>
      <p:ext uri="{BB962C8B-B14F-4D97-AF65-F5344CB8AC3E}">
        <p14:creationId xmlns:p14="http://schemas.microsoft.com/office/powerpoint/2010/main" val="186944815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28494A2-4E4A-9880-213F-D1A12D382DBF}"/>
              </a:ext>
            </a:extLst>
          </p:cNvPr>
          <p:cNvSpPr/>
          <p:nvPr/>
        </p:nvSpPr>
        <p:spPr>
          <a:xfrm>
            <a:off x="542925" y="457200"/>
            <a:ext cx="1304925" cy="584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46A0FEE-196E-9BD7-E881-635CA8B50433}"/>
              </a:ext>
            </a:extLst>
          </p:cNvPr>
          <p:cNvSpPr txBox="1"/>
          <p:nvPr/>
        </p:nvSpPr>
        <p:spPr>
          <a:xfrm>
            <a:off x="685800" y="457200"/>
            <a:ext cx="3105150" cy="584775"/>
          </a:xfrm>
          <a:prstGeom prst="rect">
            <a:avLst/>
          </a:prstGeom>
          <a:noFill/>
        </p:spPr>
        <p:txBody>
          <a:bodyPr wrap="square" rtlCol="0">
            <a:spAutoFit/>
          </a:bodyPr>
          <a:lstStyle/>
          <a:p>
            <a:r>
              <a:rPr kumimoji="1" lang="ja-JP" altLang="en-US" sz="3200" dirty="0"/>
              <a:t>奢り</a:t>
            </a:r>
          </a:p>
        </p:txBody>
      </p:sp>
      <p:pic>
        <p:nvPicPr>
          <p:cNvPr id="7" name="図 6" descr="光 が含まれている画像&#10;&#10;自動的に生成された説明">
            <a:extLst>
              <a:ext uri="{FF2B5EF4-FFF2-40B4-BE49-F238E27FC236}">
                <a16:creationId xmlns:a16="http://schemas.microsoft.com/office/drawing/2014/main" id="{02DAE0E0-FBA8-2AFA-4975-E2553A6DF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975" y="81280"/>
            <a:ext cx="6858000" cy="6858000"/>
          </a:xfrm>
          <a:prstGeom prst="rect">
            <a:avLst/>
          </a:prstGeom>
        </p:spPr>
      </p:pic>
      <p:sp>
        <p:nvSpPr>
          <p:cNvPr id="8" name="テキスト ボックス 7">
            <a:extLst>
              <a:ext uri="{FF2B5EF4-FFF2-40B4-BE49-F238E27FC236}">
                <a16:creationId xmlns:a16="http://schemas.microsoft.com/office/drawing/2014/main" id="{16AD9060-AFDC-7DC9-FAFF-3122DAE0B5DE}"/>
              </a:ext>
            </a:extLst>
          </p:cNvPr>
          <p:cNvSpPr txBox="1"/>
          <p:nvPr/>
        </p:nvSpPr>
        <p:spPr>
          <a:xfrm>
            <a:off x="851535" y="2066985"/>
            <a:ext cx="2773680" cy="523220"/>
          </a:xfrm>
          <a:prstGeom prst="rect">
            <a:avLst/>
          </a:prstGeom>
          <a:noFill/>
        </p:spPr>
        <p:txBody>
          <a:bodyPr wrap="square" rtlCol="0">
            <a:spAutoFit/>
          </a:bodyPr>
          <a:lstStyle/>
          <a:p>
            <a:r>
              <a:rPr kumimoji="1" lang="ja-JP" altLang="en-US" sz="2800" dirty="0"/>
              <a:t>あいこでしょ！</a:t>
            </a:r>
          </a:p>
        </p:txBody>
      </p:sp>
      <p:sp>
        <p:nvSpPr>
          <p:cNvPr id="9" name="テキスト ボックス 8">
            <a:extLst>
              <a:ext uri="{FF2B5EF4-FFF2-40B4-BE49-F238E27FC236}">
                <a16:creationId xmlns:a16="http://schemas.microsoft.com/office/drawing/2014/main" id="{A38285F4-0A96-3FB4-3E9B-4B4D0921BA8E}"/>
              </a:ext>
            </a:extLst>
          </p:cNvPr>
          <p:cNvSpPr txBox="1"/>
          <p:nvPr/>
        </p:nvSpPr>
        <p:spPr>
          <a:xfrm>
            <a:off x="9286240" y="3336985"/>
            <a:ext cx="2773680" cy="523220"/>
          </a:xfrm>
          <a:prstGeom prst="rect">
            <a:avLst/>
          </a:prstGeom>
          <a:noFill/>
        </p:spPr>
        <p:txBody>
          <a:bodyPr wrap="square" rtlCol="0">
            <a:spAutoFit/>
          </a:bodyPr>
          <a:lstStyle/>
          <a:p>
            <a:r>
              <a:rPr kumimoji="1" lang="ja-JP" altLang="en-US" sz="2800" dirty="0"/>
              <a:t>あいこでしょ！</a:t>
            </a:r>
          </a:p>
        </p:txBody>
      </p:sp>
      <p:sp>
        <p:nvSpPr>
          <p:cNvPr id="10" name="テキスト ボックス 9">
            <a:extLst>
              <a:ext uri="{FF2B5EF4-FFF2-40B4-BE49-F238E27FC236}">
                <a16:creationId xmlns:a16="http://schemas.microsoft.com/office/drawing/2014/main" id="{F6AB7F51-6866-1EED-F141-C735ED4CFBB9}"/>
              </a:ext>
            </a:extLst>
          </p:cNvPr>
          <p:cNvSpPr txBox="1"/>
          <p:nvPr/>
        </p:nvSpPr>
        <p:spPr>
          <a:xfrm>
            <a:off x="2404110" y="4267796"/>
            <a:ext cx="2773680" cy="523220"/>
          </a:xfrm>
          <a:prstGeom prst="rect">
            <a:avLst/>
          </a:prstGeom>
          <a:noFill/>
        </p:spPr>
        <p:txBody>
          <a:bodyPr wrap="square" rtlCol="0">
            <a:spAutoFit/>
          </a:bodyPr>
          <a:lstStyle/>
          <a:p>
            <a:r>
              <a:rPr kumimoji="1" lang="ja-JP" altLang="en-US" sz="2800" dirty="0"/>
              <a:t>あいこでしょ！</a:t>
            </a:r>
          </a:p>
        </p:txBody>
      </p:sp>
      <p:sp>
        <p:nvSpPr>
          <p:cNvPr id="11" name="テキスト ボックス 10">
            <a:extLst>
              <a:ext uri="{FF2B5EF4-FFF2-40B4-BE49-F238E27FC236}">
                <a16:creationId xmlns:a16="http://schemas.microsoft.com/office/drawing/2014/main" id="{C515B90E-50FE-5623-0EEF-061060632D8F}"/>
              </a:ext>
            </a:extLst>
          </p:cNvPr>
          <p:cNvSpPr txBox="1"/>
          <p:nvPr/>
        </p:nvSpPr>
        <p:spPr>
          <a:xfrm>
            <a:off x="9286240" y="780365"/>
            <a:ext cx="2773680" cy="523220"/>
          </a:xfrm>
          <a:prstGeom prst="rect">
            <a:avLst/>
          </a:prstGeom>
          <a:noFill/>
        </p:spPr>
        <p:txBody>
          <a:bodyPr wrap="square" rtlCol="0">
            <a:spAutoFit/>
          </a:bodyPr>
          <a:lstStyle/>
          <a:p>
            <a:r>
              <a:rPr kumimoji="1" lang="ja-JP" altLang="en-US" sz="2800" dirty="0"/>
              <a:t>あいこでしょ！</a:t>
            </a:r>
          </a:p>
        </p:txBody>
      </p:sp>
      <p:sp>
        <p:nvSpPr>
          <p:cNvPr id="12" name="テキスト ボックス 11">
            <a:extLst>
              <a:ext uri="{FF2B5EF4-FFF2-40B4-BE49-F238E27FC236}">
                <a16:creationId xmlns:a16="http://schemas.microsoft.com/office/drawing/2014/main" id="{89BA9799-27A5-2DAA-80F4-7FD764573EF3}"/>
              </a:ext>
            </a:extLst>
          </p:cNvPr>
          <p:cNvSpPr txBox="1"/>
          <p:nvPr/>
        </p:nvSpPr>
        <p:spPr>
          <a:xfrm>
            <a:off x="8694420" y="4876522"/>
            <a:ext cx="2773680" cy="523220"/>
          </a:xfrm>
          <a:prstGeom prst="rect">
            <a:avLst/>
          </a:prstGeom>
          <a:noFill/>
        </p:spPr>
        <p:txBody>
          <a:bodyPr wrap="square" rtlCol="0">
            <a:spAutoFit/>
          </a:bodyPr>
          <a:lstStyle/>
          <a:p>
            <a:r>
              <a:rPr kumimoji="1" lang="ja-JP" altLang="en-US" sz="2800" dirty="0"/>
              <a:t>あいこでしょ！</a:t>
            </a:r>
          </a:p>
        </p:txBody>
      </p:sp>
      <p:sp>
        <p:nvSpPr>
          <p:cNvPr id="13" name="テキスト ボックス 12">
            <a:extLst>
              <a:ext uri="{FF2B5EF4-FFF2-40B4-BE49-F238E27FC236}">
                <a16:creationId xmlns:a16="http://schemas.microsoft.com/office/drawing/2014/main" id="{426C8B3B-71AA-3211-88FC-7349520F7479}"/>
              </a:ext>
            </a:extLst>
          </p:cNvPr>
          <p:cNvSpPr txBox="1"/>
          <p:nvPr/>
        </p:nvSpPr>
        <p:spPr>
          <a:xfrm>
            <a:off x="325120" y="3248670"/>
            <a:ext cx="2773680" cy="523220"/>
          </a:xfrm>
          <a:prstGeom prst="rect">
            <a:avLst/>
          </a:prstGeom>
          <a:noFill/>
        </p:spPr>
        <p:txBody>
          <a:bodyPr wrap="square" rtlCol="0">
            <a:spAutoFit/>
          </a:bodyPr>
          <a:lstStyle/>
          <a:p>
            <a:r>
              <a:rPr kumimoji="1" lang="ja-JP" altLang="en-US" sz="2800" dirty="0"/>
              <a:t>あいこでしょ！</a:t>
            </a:r>
          </a:p>
        </p:txBody>
      </p:sp>
      <p:sp>
        <p:nvSpPr>
          <p:cNvPr id="14" name="テキスト ボックス 13">
            <a:extLst>
              <a:ext uri="{FF2B5EF4-FFF2-40B4-BE49-F238E27FC236}">
                <a16:creationId xmlns:a16="http://schemas.microsoft.com/office/drawing/2014/main" id="{CD6616B3-4679-315C-7ACA-1521DF731839}"/>
              </a:ext>
            </a:extLst>
          </p:cNvPr>
          <p:cNvSpPr txBox="1"/>
          <p:nvPr/>
        </p:nvSpPr>
        <p:spPr>
          <a:xfrm>
            <a:off x="1151573" y="5490925"/>
            <a:ext cx="2773680" cy="523220"/>
          </a:xfrm>
          <a:prstGeom prst="rect">
            <a:avLst/>
          </a:prstGeom>
          <a:noFill/>
        </p:spPr>
        <p:txBody>
          <a:bodyPr wrap="square" rtlCol="0">
            <a:spAutoFit/>
          </a:bodyPr>
          <a:lstStyle/>
          <a:p>
            <a:r>
              <a:rPr kumimoji="1" lang="ja-JP" altLang="en-US" sz="2800" dirty="0"/>
              <a:t>あいこでしょ！</a:t>
            </a:r>
          </a:p>
        </p:txBody>
      </p:sp>
      <p:sp>
        <p:nvSpPr>
          <p:cNvPr id="6" name="星: 16 pt 5">
            <a:extLst>
              <a:ext uri="{FF2B5EF4-FFF2-40B4-BE49-F238E27FC236}">
                <a16:creationId xmlns:a16="http://schemas.microsoft.com/office/drawing/2014/main" id="{BAC50496-305C-98B8-7B28-275655649211}"/>
              </a:ext>
            </a:extLst>
          </p:cNvPr>
          <p:cNvSpPr/>
          <p:nvPr/>
        </p:nvSpPr>
        <p:spPr>
          <a:xfrm>
            <a:off x="2238375" y="1417895"/>
            <a:ext cx="7976235" cy="3552825"/>
          </a:xfrm>
          <a:prstGeom prst="star1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F0DED8E-B3DA-A0B9-C8E9-C8CA6F592255}"/>
              </a:ext>
            </a:extLst>
          </p:cNvPr>
          <p:cNvSpPr txBox="1"/>
          <p:nvPr/>
        </p:nvSpPr>
        <p:spPr>
          <a:xfrm>
            <a:off x="4677410" y="2840364"/>
            <a:ext cx="3915410" cy="707886"/>
          </a:xfrm>
          <a:prstGeom prst="rect">
            <a:avLst/>
          </a:prstGeom>
          <a:noFill/>
        </p:spPr>
        <p:txBody>
          <a:bodyPr wrap="square" rtlCol="0">
            <a:spAutoFit/>
          </a:bodyPr>
          <a:lstStyle/>
          <a:p>
            <a:r>
              <a:rPr kumimoji="1" lang="ja-JP" altLang="en-US" sz="4000" dirty="0"/>
              <a:t>決まらない！</a:t>
            </a:r>
          </a:p>
        </p:txBody>
      </p:sp>
      <p:sp>
        <p:nvSpPr>
          <p:cNvPr id="2" name="スライド番号プレースホルダー 1">
            <a:extLst>
              <a:ext uri="{FF2B5EF4-FFF2-40B4-BE49-F238E27FC236}">
                <a16:creationId xmlns:a16="http://schemas.microsoft.com/office/drawing/2014/main" id="{93C3FF18-C32C-3E37-1A93-E3EFE5DA03BF}"/>
              </a:ext>
            </a:extLst>
          </p:cNvPr>
          <p:cNvSpPr>
            <a:spLocks noGrp="1"/>
          </p:cNvSpPr>
          <p:nvPr>
            <p:ph type="sldNum" sz="quarter" idx="12"/>
          </p:nvPr>
        </p:nvSpPr>
        <p:spPr>
          <a:xfrm>
            <a:off x="10224466" y="6233496"/>
            <a:ext cx="1706217" cy="365125"/>
          </a:xfrm>
        </p:spPr>
        <p:txBody>
          <a:bodyPr/>
          <a:lstStyle/>
          <a:p>
            <a:fld id="{B914975D-8706-4C2C-BC0B-1A707EEAF9B2}" type="slidenum">
              <a:rPr kumimoji="1" lang="ja-JP" altLang="en-US" sz="3200" smtClean="0"/>
              <a:t>22</a:t>
            </a:fld>
            <a:endParaRPr kumimoji="1" lang="ja-JP" altLang="en-US" dirty="0"/>
          </a:p>
        </p:txBody>
      </p:sp>
    </p:spTree>
    <p:extLst>
      <p:ext uri="{BB962C8B-B14F-4D97-AF65-F5344CB8AC3E}">
        <p14:creationId xmlns:p14="http://schemas.microsoft.com/office/powerpoint/2010/main" val="18433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EEF6AD8-1C03-3D1D-E028-7066BFE37158}"/>
              </a:ext>
            </a:extLst>
          </p:cNvPr>
          <p:cNvSpPr txBox="1"/>
          <p:nvPr/>
        </p:nvSpPr>
        <p:spPr>
          <a:xfrm>
            <a:off x="4419600" y="2844225"/>
            <a:ext cx="5391150" cy="584775"/>
          </a:xfrm>
          <a:prstGeom prst="rect">
            <a:avLst/>
          </a:prstGeom>
          <a:noFill/>
        </p:spPr>
        <p:txBody>
          <a:bodyPr wrap="square" rtlCol="0">
            <a:spAutoFit/>
          </a:bodyPr>
          <a:lstStyle/>
          <a:p>
            <a:r>
              <a:rPr kumimoji="1" lang="ja-JP" altLang="en-US" sz="3200" dirty="0"/>
              <a:t>会計画面の写真</a:t>
            </a:r>
          </a:p>
        </p:txBody>
      </p:sp>
      <p:pic>
        <p:nvPicPr>
          <p:cNvPr id="3" name="図 2" descr="手紙 が含まれている画像&#10;&#10;自動的に生成された説明">
            <a:extLst>
              <a:ext uri="{FF2B5EF4-FFF2-40B4-BE49-F238E27FC236}">
                <a16:creationId xmlns:a16="http://schemas.microsoft.com/office/drawing/2014/main" id="{0888FA72-2A89-9F47-B3E6-8F130313A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80" y="616885"/>
            <a:ext cx="10993120" cy="5810911"/>
          </a:xfrm>
          <a:prstGeom prst="rect">
            <a:avLst/>
          </a:prstGeom>
        </p:spPr>
      </p:pic>
      <p:sp>
        <p:nvSpPr>
          <p:cNvPr id="2" name="スライド番号プレースホルダー 1">
            <a:extLst>
              <a:ext uri="{FF2B5EF4-FFF2-40B4-BE49-F238E27FC236}">
                <a16:creationId xmlns:a16="http://schemas.microsoft.com/office/drawing/2014/main" id="{713F4E38-DD36-97E6-EA23-1E7E91E16A95}"/>
              </a:ext>
            </a:extLst>
          </p:cNvPr>
          <p:cNvSpPr>
            <a:spLocks noGrp="1"/>
          </p:cNvSpPr>
          <p:nvPr>
            <p:ph type="sldNum" sz="quarter" idx="12"/>
          </p:nvPr>
        </p:nvSpPr>
        <p:spPr>
          <a:xfrm>
            <a:off x="10213107" y="6241115"/>
            <a:ext cx="1706217" cy="365125"/>
          </a:xfrm>
        </p:spPr>
        <p:txBody>
          <a:bodyPr/>
          <a:lstStyle/>
          <a:p>
            <a:fld id="{B914975D-8706-4C2C-BC0B-1A707EEAF9B2}" type="slidenum">
              <a:rPr kumimoji="1" lang="ja-JP" altLang="en-US" sz="3200" smtClean="0"/>
              <a:t>23</a:t>
            </a:fld>
            <a:endParaRPr kumimoji="1" lang="ja-JP" altLang="en-US" dirty="0"/>
          </a:p>
        </p:txBody>
      </p:sp>
    </p:spTree>
    <p:extLst>
      <p:ext uri="{BB962C8B-B14F-4D97-AF65-F5344CB8AC3E}">
        <p14:creationId xmlns:p14="http://schemas.microsoft.com/office/powerpoint/2010/main" val="88089612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5B81EA8-B0A7-5157-6F4F-9F15D82F4F82}"/>
              </a:ext>
            </a:extLst>
          </p:cNvPr>
          <p:cNvSpPr txBox="1"/>
          <p:nvPr/>
        </p:nvSpPr>
        <p:spPr>
          <a:xfrm>
            <a:off x="4000500" y="2832705"/>
            <a:ext cx="6686550" cy="523220"/>
          </a:xfrm>
          <a:prstGeom prst="rect">
            <a:avLst/>
          </a:prstGeom>
          <a:noFill/>
        </p:spPr>
        <p:txBody>
          <a:bodyPr wrap="square" rtlCol="0">
            <a:spAutoFit/>
          </a:bodyPr>
          <a:lstStyle/>
          <a:p>
            <a:r>
              <a:rPr kumimoji="1" lang="ja-JP" altLang="en-US" sz="2800" dirty="0"/>
              <a:t>ルーレットの画面</a:t>
            </a:r>
          </a:p>
        </p:txBody>
      </p:sp>
      <p:pic>
        <p:nvPicPr>
          <p:cNvPr id="3" name="図 2" descr="グラフィカル ユーザー インターフェイス が含まれている画像&#10;&#10;自動的に生成された説明">
            <a:extLst>
              <a:ext uri="{FF2B5EF4-FFF2-40B4-BE49-F238E27FC236}">
                <a16:creationId xmlns:a16="http://schemas.microsoft.com/office/drawing/2014/main" id="{EEE7DB62-46FF-8E38-3EFD-ADDCB3F6B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73" y="509125"/>
            <a:ext cx="11100454" cy="5839750"/>
          </a:xfrm>
          <a:prstGeom prst="rect">
            <a:avLst/>
          </a:prstGeom>
        </p:spPr>
      </p:pic>
      <p:sp>
        <p:nvSpPr>
          <p:cNvPr id="2" name="スライド番号プレースホルダー 1">
            <a:extLst>
              <a:ext uri="{FF2B5EF4-FFF2-40B4-BE49-F238E27FC236}">
                <a16:creationId xmlns:a16="http://schemas.microsoft.com/office/drawing/2014/main" id="{ED1BE791-2CA1-AC16-62F9-AAF79ECA5AAD}"/>
              </a:ext>
            </a:extLst>
          </p:cNvPr>
          <p:cNvSpPr>
            <a:spLocks noGrp="1"/>
          </p:cNvSpPr>
          <p:nvPr>
            <p:ph type="sldNum" sz="quarter" idx="12"/>
          </p:nvPr>
        </p:nvSpPr>
        <p:spPr>
          <a:xfrm>
            <a:off x="10202832" y="6166312"/>
            <a:ext cx="1706217" cy="365125"/>
          </a:xfrm>
        </p:spPr>
        <p:txBody>
          <a:bodyPr/>
          <a:lstStyle/>
          <a:p>
            <a:fld id="{B914975D-8706-4C2C-BC0B-1A707EEAF9B2}" type="slidenum">
              <a:rPr kumimoji="1" lang="ja-JP" altLang="en-US" sz="3200" smtClean="0"/>
              <a:t>24</a:t>
            </a:fld>
            <a:endParaRPr kumimoji="1" lang="ja-JP" altLang="en-US" dirty="0"/>
          </a:p>
        </p:txBody>
      </p:sp>
    </p:spTree>
    <p:extLst>
      <p:ext uri="{BB962C8B-B14F-4D97-AF65-F5344CB8AC3E}">
        <p14:creationId xmlns:p14="http://schemas.microsoft.com/office/powerpoint/2010/main" val="89671840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思考の吹き出し: 雲形 3">
            <a:extLst>
              <a:ext uri="{FF2B5EF4-FFF2-40B4-BE49-F238E27FC236}">
                <a16:creationId xmlns:a16="http://schemas.microsoft.com/office/drawing/2014/main" id="{D4F77D9F-6A9F-A697-BB21-9D3A2F182A93}"/>
              </a:ext>
            </a:extLst>
          </p:cNvPr>
          <p:cNvSpPr/>
          <p:nvPr/>
        </p:nvSpPr>
        <p:spPr>
          <a:xfrm>
            <a:off x="2095500" y="1409700"/>
            <a:ext cx="8010525" cy="3676650"/>
          </a:xfrm>
          <a:prstGeom prst="cloud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6A001D8D-860F-17D5-C0D2-93BC38AB05B8}"/>
              </a:ext>
            </a:extLst>
          </p:cNvPr>
          <p:cNvSpPr txBox="1"/>
          <p:nvPr/>
        </p:nvSpPr>
        <p:spPr>
          <a:xfrm>
            <a:off x="3476624" y="2495550"/>
            <a:ext cx="6810375" cy="1200329"/>
          </a:xfrm>
          <a:prstGeom prst="rect">
            <a:avLst/>
          </a:prstGeom>
          <a:noFill/>
        </p:spPr>
        <p:txBody>
          <a:bodyPr wrap="square" rtlCol="0">
            <a:spAutoFit/>
          </a:bodyPr>
          <a:lstStyle/>
          <a:p>
            <a:r>
              <a:rPr lang="ja-JP" altLang="en-US" sz="3600" b="0" i="0" dirty="0">
                <a:solidFill>
                  <a:srgbClr val="1D1C1D"/>
                </a:solidFill>
                <a:effectLst/>
                <a:latin typeface="NotoSansJP"/>
              </a:rPr>
              <a:t>アプリにログインして</a:t>
            </a:r>
            <a:endParaRPr lang="en-US" altLang="ja-JP" sz="3600" b="0" i="0" dirty="0">
              <a:solidFill>
                <a:srgbClr val="1D1C1D"/>
              </a:solidFill>
              <a:effectLst/>
              <a:latin typeface="NotoSansJP"/>
            </a:endParaRPr>
          </a:p>
          <a:p>
            <a:r>
              <a:rPr lang="ja-JP" altLang="en-US" sz="3600" b="0" i="0" dirty="0">
                <a:solidFill>
                  <a:srgbClr val="1D1C1D"/>
                </a:solidFill>
                <a:effectLst/>
                <a:latin typeface="NotoSansJP"/>
              </a:rPr>
              <a:t>入力してって面倒だな。</a:t>
            </a:r>
            <a:endParaRPr kumimoji="1" lang="ja-JP" altLang="en-US" sz="3600" dirty="0"/>
          </a:p>
        </p:txBody>
      </p:sp>
      <p:sp>
        <p:nvSpPr>
          <p:cNvPr id="2" name="スライド番号プレースホルダー 1">
            <a:extLst>
              <a:ext uri="{FF2B5EF4-FFF2-40B4-BE49-F238E27FC236}">
                <a16:creationId xmlns:a16="http://schemas.microsoft.com/office/drawing/2014/main" id="{FC96CC7A-E30F-CB5C-4C1C-934919F14B18}"/>
              </a:ext>
            </a:extLst>
          </p:cNvPr>
          <p:cNvSpPr>
            <a:spLocks noGrp="1"/>
          </p:cNvSpPr>
          <p:nvPr>
            <p:ph type="sldNum" sz="quarter" idx="12"/>
          </p:nvPr>
        </p:nvSpPr>
        <p:spPr>
          <a:xfrm>
            <a:off x="10248470" y="6172200"/>
            <a:ext cx="1706217" cy="365125"/>
          </a:xfrm>
        </p:spPr>
        <p:txBody>
          <a:bodyPr/>
          <a:lstStyle/>
          <a:p>
            <a:fld id="{B914975D-8706-4C2C-BC0B-1A707EEAF9B2}" type="slidenum">
              <a:rPr kumimoji="1" lang="ja-JP" altLang="en-US" sz="3200" smtClean="0"/>
              <a:t>25</a:t>
            </a:fld>
            <a:endParaRPr kumimoji="1" lang="ja-JP" altLang="en-US" dirty="0"/>
          </a:p>
        </p:txBody>
      </p:sp>
    </p:spTree>
    <p:extLst>
      <p:ext uri="{BB962C8B-B14F-4D97-AF65-F5344CB8AC3E}">
        <p14:creationId xmlns:p14="http://schemas.microsoft.com/office/powerpoint/2010/main" val="368904926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2C74330-61D9-7BD1-FCC7-F195E7DBD1D8}"/>
              </a:ext>
            </a:extLst>
          </p:cNvPr>
          <p:cNvSpPr txBox="1"/>
          <p:nvPr/>
        </p:nvSpPr>
        <p:spPr>
          <a:xfrm>
            <a:off x="4543426" y="2782669"/>
            <a:ext cx="3314700" cy="646331"/>
          </a:xfrm>
          <a:prstGeom prst="rect">
            <a:avLst/>
          </a:prstGeom>
          <a:noFill/>
        </p:spPr>
        <p:txBody>
          <a:bodyPr wrap="square" rtlCol="0">
            <a:spAutoFit/>
          </a:bodyPr>
          <a:lstStyle/>
          <a:p>
            <a:r>
              <a:rPr kumimoji="1" lang="ja-JP" altLang="en-US" sz="3600" dirty="0"/>
              <a:t>ログイン画面</a:t>
            </a:r>
          </a:p>
        </p:txBody>
      </p:sp>
      <p:pic>
        <p:nvPicPr>
          <p:cNvPr id="6" name="図 5" descr="店の前を歩く人&#10;&#10;低い精度で自動的に生成された説明">
            <a:extLst>
              <a:ext uri="{FF2B5EF4-FFF2-40B4-BE49-F238E27FC236}">
                <a16:creationId xmlns:a16="http://schemas.microsoft.com/office/drawing/2014/main" id="{AE351632-DA1E-B30B-C613-D79D306E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40" y="843551"/>
            <a:ext cx="10739120" cy="5170898"/>
          </a:xfrm>
          <a:prstGeom prst="rect">
            <a:avLst/>
          </a:prstGeom>
        </p:spPr>
      </p:pic>
      <p:sp>
        <p:nvSpPr>
          <p:cNvPr id="2" name="スライド番号プレースホルダー 1">
            <a:extLst>
              <a:ext uri="{FF2B5EF4-FFF2-40B4-BE49-F238E27FC236}">
                <a16:creationId xmlns:a16="http://schemas.microsoft.com/office/drawing/2014/main" id="{3CC94984-1C79-FCA4-A742-27CF343ABC68}"/>
              </a:ext>
            </a:extLst>
          </p:cNvPr>
          <p:cNvSpPr>
            <a:spLocks noGrp="1"/>
          </p:cNvSpPr>
          <p:nvPr>
            <p:ph type="sldNum" sz="quarter" idx="12"/>
          </p:nvPr>
        </p:nvSpPr>
        <p:spPr>
          <a:xfrm>
            <a:off x="10254204" y="6172457"/>
            <a:ext cx="1706217" cy="365125"/>
          </a:xfrm>
        </p:spPr>
        <p:txBody>
          <a:bodyPr/>
          <a:lstStyle/>
          <a:p>
            <a:fld id="{B914975D-8706-4C2C-BC0B-1A707EEAF9B2}" type="slidenum">
              <a:rPr kumimoji="1" lang="ja-JP" altLang="en-US" sz="3200" smtClean="0"/>
              <a:t>26</a:t>
            </a:fld>
            <a:endParaRPr kumimoji="1" lang="ja-JP" altLang="en-US" sz="3200" dirty="0"/>
          </a:p>
        </p:txBody>
      </p:sp>
    </p:spTree>
    <p:extLst>
      <p:ext uri="{BB962C8B-B14F-4D97-AF65-F5344CB8AC3E}">
        <p14:creationId xmlns:p14="http://schemas.microsoft.com/office/powerpoint/2010/main" val="102432853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2C74330-61D9-7BD1-FCC7-F195E7DBD1D8}"/>
              </a:ext>
            </a:extLst>
          </p:cNvPr>
          <p:cNvSpPr txBox="1"/>
          <p:nvPr/>
        </p:nvSpPr>
        <p:spPr>
          <a:xfrm>
            <a:off x="4543426" y="2782669"/>
            <a:ext cx="3314700" cy="646331"/>
          </a:xfrm>
          <a:prstGeom prst="rect">
            <a:avLst/>
          </a:prstGeom>
          <a:noFill/>
        </p:spPr>
        <p:txBody>
          <a:bodyPr wrap="square" rtlCol="0">
            <a:spAutoFit/>
          </a:bodyPr>
          <a:lstStyle/>
          <a:p>
            <a:r>
              <a:rPr kumimoji="1" lang="ja-JP" altLang="en-US" sz="3600" dirty="0"/>
              <a:t>ログイン画面</a:t>
            </a:r>
          </a:p>
        </p:txBody>
      </p:sp>
      <p:pic>
        <p:nvPicPr>
          <p:cNvPr id="6" name="図 5" descr="店の前を歩く人&#10;&#10;低い精度で自動的に生成された説明">
            <a:extLst>
              <a:ext uri="{FF2B5EF4-FFF2-40B4-BE49-F238E27FC236}">
                <a16:creationId xmlns:a16="http://schemas.microsoft.com/office/drawing/2014/main" id="{AE351632-DA1E-B30B-C613-D79D306E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40" y="843551"/>
            <a:ext cx="10739120" cy="5170898"/>
          </a:xfrm>
          <a:prstGeom prst="rect">
            <a:avLst/>
          </a:prstGeom>
        </p:spPr>
      </p:pic>
      <p:sp>
        <p:nvSpPr>
          <p:cNvPr id="2" name="楕円 1">
            <a:extLst>
              <a:ext uri="{FF2B5EF4-FFF2-40B4-BE49-F238E27FC236}">
                <a16:creationId xmlns:a16="http://schemas.microsoft.com/office/drawing/2014/main" id="{C54A1847-B891-9233-2D3D-8BC88896D4A6}"/>
              </a:ext>
            </a:extLst>
          </p:cNvPr>
          <p:cNvSpPr/>
          <p:nvPr/>
        </p:nvSpPr>
        <p:spPr>
          <a:xfrm>
            <a:off x="7610474" y="2200275"/>
            <a:ext cx="1971675" cy="1876425"/>
          </a:xfrm>
          <a:prstGeom prst="ellipse">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988FFB08-8E04-E77F-C633-88E583E8B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978" y="1408788"/>
            <a:ext cx="3156006" cy="4360629"/>
          </a:xfrm>
          <a:prstGeom prst="rect">
            <a:avLst/>
          </a:prstGeom>
        </p:spPr>
      </p:pic>
      <p:sp>
        <p:nvSpPr>
          <p:cNvPr id="5" name="吹き出し: 円形 4">
            <a:extLst>
              <a:ext uri="{FF2B5EF4-FFF2-40B4-BE49-F238E27FC236}">
                <a16:creationId xmlns:a16="http://schemas.microsoft.com/office/drawing/2014/main" id="{AC6A6CE2-6AC5-4DBB-2E45-5D444A0B9445}"/>
              </a:ext>
            </a:extLst>
          </p:cNvPr>
          <p:cNvSpPr/>
          <p:nvPr/>
        </p:nvSpPr>
        <p:spPr>
          <a:xfrm>
            <a:off x="2609851" y="1187892"/>
            <a:ext cx="2092353" cy="1012383"/>
          </a:xfrm>
          <a:prstGeom prst="wedgeEllipseCallout">
            <a:avLst>
              <a:gd name="adj1" fmla="val 21503"/>
              <a:gd name="adj2" fmla="val 549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02150E7-8F3A-F378-E65D-1097608DE71A}"/>
              </a:ext>
            </a:extLst>
          </p:cNvPr>
          <p:cNvSpPr txBox="1"/>
          <p:nvPr/>
        </p:nvSpPr>
        <p:spPr>
          <a:xfrm>
            <a:off x="3003564" y="1341037"/>
            <a:ext cx="1304925" cy="646331"/>
          </a:xfrm>
          <a:prstGeom prst="rect">
            <a:avLst/>
          </a:prstGeom>
          <a:noFill/>
        </p:spPr>
        <p:txBody>
          <a:bodyPr wrap="square" rtlCol="0">
            <a:spAutoFit/>
          </a:bodyPr>
          <a:lstStyle/>
          <a:p>
            <a:r>
              <a:rPr kumimoji="1" lang="ja-JP" altLang="en-US" sz="3600" dirty="0">
                <a:solidFill>
                  <a:schemeClr val="bg1"/>
                </a:solidFill>
              </a:rPr>
              <a:t>コレ</a:t>
            </a:r>
          </a:p>
        </p:txBody>
      </p:sp>
      <p:sp>
        <p:nvSpPr>
          <p:cNvPr id="8" name="スライド番号プレースホルダー 7">
            <a:extLst>
              <a:ext uri="{FF2B5EF4-FFF2-40B4-BE49-F238E27FC236}">
                <a16:creationId xmlns:a16="http://schemas.microsoft.com/office/drawing/2014/main" id="{7ED8CC68-EFA3-8F4A-3289-EDED7175F06D}"/>
              </a:ext>
            </a:extLst>
          </p:cNvPr>
          <p:cNvSpPr>
            <a:spLocks noGrp="1"/>
          </p:cNvSpPr>
          <p:nvPr>
            <p:ph type="sldNum" sz="quarter" idx="12"/>
          </p:nvPr>
        </p:nvSpPr>
        <p:spPr>
          <a:xfrm>
            <a:off x="10213107" y="6223828"/>
            <a:ext cx="1706217" cy="365125"/>
          </a:xfrm>
        </p:spPr>
        <p:txBody>
          <a:bodyPr/>
          <a:lstStyle/>
          <a:p>
            <a:fld id="{B914975D-8706-4C2C-BC0B-1A707EEAF9B2}" type="slidenum">
              <a:rPr kumimoji="1" lang="ja-JP" altLang="en-US" sz="3200" smtClean="0"/>
              <a:t>27</a:t>
            </a:fld>
            <a:endParaRPr kumimoji="1" lang="ja-JP" altLang="en-US" dirty="0"/>
          </a:p>
        </p:txBody>
      </p:sp>
    </p:spTree>
    <p:extLst>
      <p:ext uri="{BB962C8B-B14F-4D97-AF65-F5344CB8AC3E}">
        <p14:creationId xmlns:p14="http://schemas.microsoft.com/office/powerpoint/2010/main" val="36583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1B73D6A-E33F-5A77-10B1-D0897DF4A7E5}"/>
              </a:ext>
            </a:extLst>
          </p:cNvPr>
          <p:cNvSpPr>
            <a:spLocks noGrp="1"/>
          </p:cNvSpPr>
          <p:nvPr>
            <p:ph type="sldNum" sz="quarter" idx="12"/>
          </p:nvPr>
        </p:nvSpPr>
        <p:spPr>
          <a:xfrm>
            <a:off x="10192559" y="6182731"/>
            <a:ext cx="1706217" cy="365125"/>
          </a:xfrm>
        </p:spPr>
        <p:txBody>
          <a:bodyPr/>
          <a:lstStyle/>
          <a:p>
            <a:fld id="{B914975D-8706-4C2C-BC0B-1A707EEAF9B2}" type="slidenum">
              <a:rPr kumimoji="1" lang="ja-JP" altLang="en-US" sz="3200" smtClean="0"/>
              <a:t>28</a:t>
            </a:fld>
            <a:endParaRPr kumimoji="1" lang="ja-JP" altLang="en-US" dirty="0"/>
          </a:p>
        </p:txBody>
      </p:sp>
      <p:sp>
        <p:nvSpPr>
          <p:cNvPr id="5" name="テキスト ボックス 4">
            <a:extLst>
              <a:ext uri="{FF2B5EF4-FFF2-40B4-BE49-F238E27FC236}">
                <a16:creationId xmlns:a16="http://schemas.microsoft.com/office/drawing/2014/main" id="{8320459C-A512-A797-1F7E-F14967E9603B}"/>
              </a:ext>
            </a:extLst>
          </p:cNvPr>
          <p:cNvSpPr txBox="1"/>
          <p:nvPr/>
        </p:nvSpPr>
        <p:spPr>
          <a:xfrm>
            <a:off x="1417832" y="2619909"/>
            <a:ext cx="9935111" cy="1015663"/>
          </a:xfrm>
          <a:prstGeom prst="rect">
            <a:avLst/>
          </a:prstGeom>
          <a:noFill/>
        </p:spPr>
        <p:txBody>
          <a:bodyPr wrap="square" rtlCol="0">
            <a:spAutoFit/>
          </a:bodyPr>
          <a:lstStyle/>
          <a:p>
            <a:r>
              <a:rPr lang="ja-JP" altLang="en-US" sz="6000" b="0" i="0" dirty="0">
                <a:solidFill>
                  <a:srgbClr val="1D1C1D"/>
                </a:solidFill>
                <a:effectLst/>
                <a:latin typeface="NotoSansJP"/>
              </a:rPr>
              <a:t>２　スケジュール管理機能</a:t>
            </a:r>
            <a:endParaRPr kumimoji="1" lang="ja-JP" altLang="en-US" sz="6000" dirty="0"/>
          </a:p>
        </p:txBody>
      </p:sp>
      <p:cxnSp>
        <p:nvCxnSpPr>
          <p:cNvPr id="6" name="直線コネクタ 5">
            <a:extLst>
              <a:ext uri="{FF2B5EF4-FFF2-40B4-BE49-F238E27FC236}">
                <a16:creationId xmlns:a16="http://schemas.microsoft.com/office/drawing/2014/main" id="{FA9EA392-4CD1-1E06-F224-55B9CFB6D25B}"/>
              </a:ext>
            </a:extLst>
          </p:cNvPr>
          <p:cNvCxnSpPr>
            <a:cxnSpLocks/>
          </p:cNvCxnSpPr>
          <p:nvPr/>
        </p:nvCxnSpPr>
        <p:spPr>
          <a:xfrm flipV="1">
            <a:off x="1561672" y="3617164"/>
            <a:ext cx="9212496" cy="18408"/>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37612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3E60668-1F38-3262-D3E0-5484BA1940E7}"/>
              </a:ext>
            </a:extLst>
          </p:cNvPr>
          <p:cNvSpPr txBox="1"/>
          <p:nvPr/>
        </p:nvSpPr>
        <p:spPr>
          <a:xfrm>
            <a:off x="3857625" y="2943225"/>
            <a:ext cx="6829425" cy="646331"/>
          </a:xfrm>
          <a:prstGeom prst="rect">
            <a:avLst/>
          </a:prstGeom>
          <a:noFill/>
        </p:spPr>
        <p:txBody>
          <a:bodyPr wrap="square" rtlCol="0">
            <a:spAutoFit/>
          </a:bodyPr>
          <a:lstStyle/>
          <a:p>
            <a:r>
              <a:rPr kumimoji="1" lang="ja-JP" altLang="en-US" sz="3600" dirty="0"/>
              <a:t>スケジュールの画面</a:t>
            </a:r>
          </a:p>
        </p:txBody>
      </p:sp>
      <p:sp>
        <p:nvSpPr>
          <p:cNvPr id="2" name="スライド番号プレースホルダー 1">
            <a:extLst>
              <a:ext uri="{FF2B5EF4-FFF2-40B4-BE49-F238E27FC236}">
                <a16:creationId xmlns:a16="http://schemas.microsoft.com/office/drawing/2014/main" id="{041B3104-0451-BD3B-6334-17A148385DE9}"/>
              </a:ext>
            </a:extLst>
          </p:cNvPr>
          <p:cNvSpPr>
            <a:spLocks noGrp="1"/>
          </p:cNvSpPr>
          <p:nvPr>
            <p:ph type="sldNum" sz="quarter" idx="12"/>
          </p:nvPr>
        </p:nvSpPr>
        <p:spPr>
          <a:xfrm>
            <a:off x="10192559" y="6182731"/>
            <a:ext cx="1706217" cy="365125"/>
          </a:xfrm>
        </p:spPr>
        <p:txBody>
          <a:bodyPr/>
          <a:lstStyle/>
          <a:p>
            <a:fld id="{B914975D-8706-4C2C-BC0B-1A707EEAF9B2}" type="slidenum">
              <a:rPr kumimoji="1" lang="ja-JP" altLang="en-US" sz="3200" smtClean="0"/>
              <a:t>29</a:t>
            </a:fld>
            <a:endParaRPr kumimoji="1" lang="ja-JP" altLang="en-US" dirty="0"/>
          </a:p>
        </p:txBody>
      </p:sp>
      <p:pic>
        <p:nvPicPr>
          <p:cNvPr id="5" name="図 4" descr="ツリーマップ図&#10;&#10;自動的に生成された説明">
            <a:extLst>
              <a:ext uri="{FF2B5EF4-FFF2-40B4-BE49-F238E27FC236}">
                <a16:creationId xmlns:a16="http://schemas.microsoft.com/office/drawing/2014/main" id="{E5DC2956-6D0D-CB8E-2ECC-E8EB0575F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953" y="630725"/>
            <a:ext cx="10492094" cy="5596549"/>
          </a:xfrm>
          <a:prstGeom prst="rect">
            <a:avLst/>
          </a:prstGeom>
        </p:spPr>
      </p:pic>
    </p:spTree>
    <p:extLst>
      <p:ext uri="{BB962C8B-B14F-4D97-AF65-F5344CB8AC3E}">
        <p14:creationId xmlns:p14="http://schemas.microsoft.com/office/powerpoint/2010/main" val="32679141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二等辺三角形 6">
            <a:extLst>
              <a:ext uri="{FF2B5EF4-FFF2-40B4-BE49-F238E27FC236}">
                <a16:creationId xmlns:a16="http://schemas.microsoft.com/office/drawing/2014/main" id="{E01EF171-C87D-C2F7-042E-F8EA5521443B}"/>
              </a:ext>
            </a:extLst>
          </p:cNvPr>
          <p:cNvSpPr/>
          <p:nvPr/>
        </p:nvSpPr>
        <p:spPr>
          <a:xfrm>
            <a:off x="701158" y="460432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6667CD5B-7152-654F-2EF8-FE50937D14DF}"/>
              </a:ext>
            </a:extLst>
          </p:cNvPr>
          <p:cNvSpPr/>
          <p:nvPr/>
        </p:nvSpPr>
        <p:spPr>
          <a:xfrm>
            <a:off x="839271" y="449954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部分円 17">
            <a:extLst>
              <a:ext uri="{FF2B5EF4-FFF2-40B4-BE49-F238E27FC236}">
                <a16:creationId xmlns:a16="http://schemas.microsoft.com/office/drawing/2014/main" id="{D2C93319-A4A0-233E-9730-E100286463B1}"/>
              </a:ext>
            </a:extLst>
          </p:cNvPr>
          <p:cNvSpPr/>
          <p:nvPr/>
        </p:nvSpPr>
        <p:spPr>
          <a:xfrm>
            <a:off x="839270" y="4509069"/>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星: 12 pt 39">
            <a:extLst>
              <a:ext uri="{FF2B5EF4-FFF2-40B4-BE49-F238E27FC236}">
                <a16:creationId xmlns:a16="http://schemas.microsoft.com/office/drawing/2014/main" id="{B3AF9CAC-9E46-916A-C029-E676C0C11D6A}"/>
              </a:ext>
            </a:extLst>
          </p:cNvPr>
          <p:cNvSpPr/>
          <p:nvPr/>
        </p:nvSpPr>
        <p:spPr>
          <a:xfrm>
            <a:off x="1498818" y="5000913"/>
            <a:ext cx="512027" cy="28798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星: 12 pt 47">
            <a:extLst>
              <a:ext uri="{FF2B5EF4-FFF2-40B4-BE49-F238E27FC236}">
                <a16:creationId xmlns:a16="http://schemas.microsoft.com/office/drawing/2014/main" id="{405322D1-8A5E-A0B8-0938-CB2383F2963E}"/>
              </a:ext>
            </a:extLst>
          </p:cNvPr>
          <p:cNvSpPr/>
          <p:nvPr/>
        </p:nvSpPr>
        <p:spPr>
          <a:xfrm>
            <a:off x="835078" y="4998210"/>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星: 12 pt 48">
            <a:extLst>
              <a:ext uri="{FF2B5EF4-FFF2-40B4-BE49-F238E27FC236}">
                <a16:creationId xmlns:a16="http://schemas.microsoft.com/office/drawing/2014/main" id="{702D2112-6F9A-8206-9064-62F8DDBB34E6}"/>
              </a:ext>
            </a:extLst>
          </p:cNvPr>
          <p:cNvSpPr/>
          <p:nvPr/>
        </p:nvSpPr>
        <p:spPr>
          <a:xfrm>
            <a:off x="1129070" y="4955408"/>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楕円 19">
            <a:extLst>
              <a:ext uri="{FF2B5EF4-FFF2-40B4-BE49-F238E27FC236}">
                <a16:creationId xmlns:a16="http://schemas.microsoft.com/office/drawing/2014/main" id="{1BBD1EDB-8C7E-E50F-5B12-43FAD3ADCDE1}"/>
              </a:ext>
            </a:extLst>
          </p:cNvPr>
          <p:cNvSpPr/>
          <p:nvPr/>
        </p:nvSpPr>
        <p:spPr>
          <a:xfrm>
            <a:off x="1180513" y="508438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F6D10ADB-7A5D-ECEE-B4B8-67A65F1E3EBB}"/>
              </a:ext>
            </a:extLst>
          </p:cNvPr>
          <p:cNvSpPr/>
          <p:nvPr/>
        </p:nvSpPr>
        <p:spPr>
          <a:xfrm>
            <a:off x="1539060" y="5079347"/>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id="{8F8810AD-1F36-5561-1301-FFAB51D770C9}"/>
              </a:ext>
            </a:extLst>
          </p:cNvPr>
          <p:cNvSpPr/>
          <p:nvPr/>
        </p:nvSpPr>
        <p:spPr>
          <a:xfrm>
            <a:off x="2912134" y="533720"/>
            <a:ext cx="8856324" cy="5013788"/>
          </a:xfrm>
          <a:prstGeom prst="wedgeRoundRectCallout">
            <a:avLst>
              <a:gd name="adj1" fmla="val -57144"/>
              <a:gd name="adj2" fmla="val 24590"/>
              <a:gd name="adj3"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887526F-B68E-1C22-157D-094E9A36B45C}"/>
              </a:ext>
            </a:extLst>
          </p:cNvPr>
          <p:cNvSpPr>
            <a:spLocks noGrp="1"/>
          </p:cNvSpPr>
          <p:nvPr>
            <p:ph type="sldNum" sz="quarter" idx="12"/>
          </p:nvPr>
        </p:nvSpPr>
        <p:spPr>
          <a:xfrm>
            <a:off x="10172011" y="6141717"/>
            <a:ext cx="1706217" cy="365125"/>
          </a:xfrm>
        </p:spPr>
        <p:txBody>
          <a:bodyPr/>
          <a:lstStyle/>
          <a:p>
            <a:fld id="{B914975D-8706-4C2C-BC0B-1A707EEAF9B2}" type="slidenum">
              <a:rPr kumimoji="1" lang="ja-JP" altLang="en-US" sz="3200" smtClean="0"/>
              <a:t>3</a:t>
            </a:fld>
            <a:endParaRPr kumimoji="1" lang="ja-JP" altLang="en-US" sz="3200" dirty="0"/>
          </a:p>
        </p:txBody>
      </p:sp>
      <p:sp>
        <p:nvSpPr>
          <p:cNvPr id="3" name="テキスト ボックス 2">
            <a:extLst>
              <a:ext uri="{FF2B5EF4-FFF2-40B4-BE49-F238E27FC236}">
                <a16:creationId xmlns:a16="http://schemas.microsoft.com/office/drawing/2014/main" id="{EF26665E-515A-3B4A-0EBC-C624766AAE54}"/>
              </a:ext>
            </a:extLst>
          </p:cNvPr>
          <p:cNvSpPr txBox="1"/>
          <p:nvPr/>
        </p:nvSpPr>
        <p:spPr>
          <a:xfrm>
            <a:off x="3434729" y="942581"/>
            <a:ext cx="7775397" cy="4093428"/>
          </a:xfrm>
          <a:prstGeom prst="rect">
            <a:avLst/>
          </a:prstGeom>
          <a:noFill/>
        </p:spPr>
        <p:txBody>
          <a:bodyPr wrap="square" rtlCol="0">
            <a:spAutoFit/>
          </a:bodyPr>
          <a:lstStyle/>
          <a:p>
            <a:r>
              <a:rPr kumimoji="1" lang="ja-JP" altLang="en-US" sz="2000" dirty="0"/>
              <a:t>原山翔</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会社</a:t>
            </a:r>
            <a:r>
              <a:rPr kumimoji="1" lang="ja-JP" altLang="en-US" sz="2000" dirty="0"/>
              <a:t>：</a:t>
            </a:r>
            <a:r>
              <a:rPr lang="ja-JP" altLang="en-US" sz="2000" b="0" i="0" dirty="0">
                <a:effectLst/>
                <a:latin typeface="NotoSansJP"/>
              </a:rPr>
              <a:t>エヌ・エス・ケイ株式会社</a:t>
            </a:r>
            <a:endParaRPr lang="en-US" altLang="ja-JP" sz="2000" b="0" i="0" dirty="0">
              <a:effectLst/>
              <a:latin typeface="NotoSansJP"/>
            </a:endParaRPr>
          </a:p>
          <a:p>
            <a:endParaRPr kumimoji="1" lang="en-US" altLang="ja-JP" sz="2000" dirty="0"/>
          </a:p>
          <a:p>
            <a:r>
              <a:rPr kumimoji="1" lang="ja-JP" altLang="en-US" sz="2000" dirty="0"/>
              <a:t>　</a:t>
            </a:r>
            <a:r>
              <a:rPr kumimoji="1" lang="ja-JP" altLang="en-US" sz="2000" dirty="0">
                <a:solidFill>
                  <a:schemeClr val="accent2"/>
                </a:solidFill>
              </a:rPr>
              <a:t>担当</a:t>
            </a:r>
            <a:r>
              <a:rPr kumimoji="1" lang="ja-JP" altLang="en-US" sz="2000" dirty="0"/>
              <a:t>：</a:t>
            </a:r>
            <a:r>
              <a:rPr kumimoji="1" lang="en-US" altLang="ja-JP" sz="2000" dirty="0">
                <a:latin typeface="NotoSansJP"/>
              </a:rPr>
              <a:t>DBA</a:t>
            </a:r>
            <a:r>
              <a:rPr kumimoji="1" lang="ja-JP" altLang="en-US" sz="2000" dirty="0">
                <a:latin typeface="NotoSansJP"/>
              </a:rPr>
              <a:t>・構成管理</a:t>
            </a:r>
            <a:endParaRPr kumimoji="1" lang="en-US" altLang="ja-JP" sz="2000" dirty="0"/>
          </a:p>
          <a:p>
            <a:endParaRPr kumimoji="1" lang="en-US" altLang="ja-JP" sz="2000" dirty="0"/>
          </a:p>
          <a:p>
            <a:r>
              <a:rPr kumimoji="1" lang="ja-JP" altLang="en-US" sz="2000" dirty="0"/>
              <a:t>　</a:t>
            </a:r>
            <a:r>
              <a:rPr kumimoji="1" lang="en-US" altLang="ja-JP" sz="2000" dirty="0">
                <a:solidFill>
                  <a:schemeClr val="accent2"/>
                </a:solidFill>
              </a:rPr>
              <a:t>IT</a:t>
            </a:r>
            <a:r>
              <a:rPr kumimoji="1" lang="ja-JP" altLang="en-US" sz="2000" dirty="0">
                <a:solidFill>
                  <a:schemeClr val="accent2"/>
                </a:solidFill>
              </a:rPr>
              <a:t>経験</a:t>
            </a:r>
            <a:r>
              <a:rPr kumimoji="1" lang="ja-JP" altLang="en-US" sz="2000" dirty="0"/>
              <a:t>：短期大学で学んだ</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好きなおつまみ</a:t>
            </a:r>
            <a:r>
              <a:rPr kumimoji="1" lang="ja-JP" altLang="en-US" sz="2000" dirty="0"/>
              <a:t>：やきとり</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苦労した事</a:t>
            </a:r>
            <a:r>
              <a:rPr kumimoji="1" lang="ja-JP" altLang="en-US" sz="2000" dirty="0"/>
              <a:t>：</a:t>
            </a:r>
            <a:r>
              <a:rPr kumimoji="1" lang="ja-JP" altLang="en-US" sz="2000" dirty="0">
                <a:latin typeface="NotoSansJP"/>
              </a:rPr>
              <a:t>データ登録時の非同期通信。データ登録の際に</a:t>
            </a:r>
            <a:endParaRPr kumimoji="1" lang="en-US" altLang="ja-JP" sz="2000" dirty="0">
              <a:latin typeface="NotoSansJP"/>
            </a:endParaRPr>
          </a:p>
          <a:p>
            <a:r>
              <a:rPr kumimoji="1" lang="ja-JP" altLang="en-US" sz="2000" dirty="0">
                <a:latin typeface="NotoSansJP"/>
              </a:rPr>
              <a:t>　　　　　　　いちいちロードを挟むと面倒に感じたので、変更</a:t>
            </a:r>
            <a:endParaRPr kumimoji="1" lang="en-US" altLang="ja-JP" sz="2000" dirty="0">
              <a:latin typeface="NotoSansJP"/>
            </a:endParaRPr>
          </a:p>
          <a:p>
            <a:r>
              <a:rPr kumimoji="1" lang="ja-JP" altLang="en-US" sz="2000" dirty="0">
                <a:latin typeface="NotoSansJP"/>
              </a:rPr>
              <a:t>　　　　　　　点を高速に変更できる非同期通信に苦労した。</a:t>
            </a:r>
            <a:endParaRPr kumimoji="1" lang="ja-JP" altLang="en-US" sz="2000" dirty="0"/>
          </a:p>
        </p:txBody>
      </p:sp>
    </p:spTree>
    <p:extLst>
      <p:ext uri="{BB962C8B-B14F-4D97-AF65-F5344CB8AC3E}">
        <p14:creationId xmlns:p14="http://schemas.microsoft.com/office/powerpoint/2010/main" val="7503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0BFA2563-32FD-9A14-B055-BA5878FD23AC}"/>
              </a:ext>
            </a:extLst>
          </p:cNvPr>
          <p:cNvSpPr>
            <a:spLocks noGrp="1"/>
          </p:cNvSpPr>
          <p:nvPr>
            <p:ph type="sldNum" sz="quarter" idx="12"/>
          </p:nvPr>
        </p:nvSpPr>
        <p:spPr>
          <a:xfrm>
            <a:off x="10285026" y="6151909"/>
            <a:ext cx="1706217" cy="365125"/>
          </a:xfrm>
        </p:spPr>
        <p:txBody>
          <a:bodyPr/>
          <a:lstStyle/>
          <a:p>
            <a:fld id="{B914975D-8706-4C2C-BC0B-1A707EEAF9B2}" type="slidenum">
              <a:rPr kumimoji="1" lang="ja-JP" altLang="en-US" sz="3200" smtClean="0"/>
              <a:t>30</a:t>
            </a:fld>
            <a:endParaRPr kumimoji="1" lang="ja-JP" altLang="en-US" dirty="0"/>
          </a:p>
        </p:txBody>
      </p:sp>
      <p:sp>
        <p:nvSpPr>
          <p:cNvPr id="5" name="テキスト ボックス 4">
            <a:extLst>
              <a:ext uri="{FF2B5EF4-FFF2-40B4-BE49-F238E27FC236}">
                <a16:creationId xmlns:a16="http://schemas.microsoft.com/office/drawing/2014/main" id="{23B4ECA2-4C54-03CD-977E-9FBD81979A9A}"/>
              </a:ext>
            </a:extLst>
          </p:cNvPr>
          <p:cNvSpPr txBox="1"/>
          <p:nvPr/>
        </p:nvSpPr>
        <p:spPr>
          <a:xfrm>
            <a:off x="1790272" y="2721293"/>
            <a:ext cx="8611456" cy="1015663"/>
          </a:xfrm>
          <a:prstGeom prst="rect">
            <a:avLst/>
          </a:prstGeom>
          <a:noFill/>
        </p:spPr>
        <p:txBody>
          <a:bodyPr wrap="square" rtlCol="0">
            <a:spAutoFit/>
          </a:bodyPr>
          <a:lstStyle/>
          <a:p>
            <a:r>
              <a:rPr lang="ja-JP" altLang="en-US" sz="6000" b="0" i="0" dirty="0">
                <a:solidFill>
                  <a:srgbClr val="1D1C1D"/>
                </a:solidFill>
                <a:effectLst/>
                <a:latin typeface="NotoSansJP"/>
              </a:rPr>
              <a:t>３　お酒、お金管理機能</a:t>
            </a:r>
            <a:endParaRPr kumimoji="1" lang="ja-JP" altLang="en-US" sz="6000" dirty="0"/>
          </a:p>
        </p:txBody>
      </p:sp>
      <p:cxnSp>
        <p:nvCxnSpPr>
          <p:cNvPr id="6" name="直線コネクタ 5">
            <a:extLst>
              <a:ext uri="{FF2B5EF4-FFF2-40B4-BE49-F238E27FC236}">
                <a16:creationId xmlns:a16="http://schemas.microsoft.com/office/drawing/2014/main" id="{FC068BD5-D617-407F-1A47-805DB92D5525}"/>
              </a:ext>
            </a:extLst>
          </p:cNvPr>
          <p:cNvCxnSpPr>
            <a:cxnSpLocks/>
          </p:cNvCxnSpPr>
          <p:nvPr/>
        </p:nvCxnSpPr>
        <p:spPr>
          <a:xfrm>
            <a:off x="1872465" y="3736956"/>
            <a:ext cx="8627724"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56580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8F55AD7-6F28-8DAD-C5E6-17A51C463666}"/>
              </a:ext>
            </a:extLst>
          </p:cNvPr>
          <p:cNvSpPr txBox="1"/>
          <p:nvPr/>
        </p:nvSpPr>
        <p:spPr>
          <a:xfrm>
            <a:off x="4257675" y="2782669"/>
            <a:ext cx="4762500" cy="646331"/>
          </a:xfrm>
          <a:prstGeom prst="rect">
            <a:avLst/>
          </a:prstGeom>
          <a:noFill/>
        </p:spPr>
        <p:txBody>
          <a:bodyPr wrap="square" rtlCol="0">
            <a:spAutoFit/>
          </a:bodyPr>
          <a:lstStyle/>
          <a:p>
            <a:r>
              <a:rPr kumimoji="1" lang="ja-JP" altLang="en-US" sz="3600" dirty="0"/>
              <a:t>飲み会登録画面</a:t>
            </a:r>
            <a:endParaRPr kumimoji="1" lang="en-US" altLang="ja-JP" sz="3600" dirty="0"/>
          </a:p>
        </p:txBody>
      </p:sp>
      <p:pic>
        <p:nvPicPr>
          <p:cNvPr id="3" name="図 2" descr="テーブル, 屋内, 座る, 木製 が含まれている画像&#10;&#10;自動的に生成された説明">
            <a:extLst>
              <a:ext uri="{FF2B5EF4-FFF2-40B4-BE49-F238E27FC236}">
                <a16:creationId xmlns:a16="http://schemas.microsoft.com/office/drawing/2014/main" id="{D9E7C945-2E2B-EA08-AE9B-64F5C304C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81" y="864447"/>
            <a:ext cx="10861637" cy="5129106"/>
          </a:xfrm>
          <a:prstGeom prst="rect">
            <a:avLst/>
          </a:prstGeom>
        </p:spPr>
      </p:pic>
      <p:sp>
        <p:nvSpPr>
          <p:cNvPr id="2" name="スライド番号プレースホルダー 1">
            <a:extLst>
              <a:ext uri="{FF2B5EF4-FFF2-40B4-BE49-F238E27FC236}">
                <a16:creationId xmlns:a16="http://schemas.microsoft.com/office/drawing/2014/main" id="{D808D76D-71ED-541A-1BAD-9C202395C6CB}"/>
              </a:ext>
            </a:extLst>
          </p:cNvPr>
          <p:cNvSpPr>
            <a:spLocks noGrp="1"/>
          </p:cNvSpPr>
          <p:nvPr>
            <p:ph type="sldNum" sz="quarter" idx="12"/>
          </p:nvPr>
        </p:nvSpPr>
        <p:spPr>
          <a:xfrm>
            <a:off x="10223382" y="6234102"/>
            <a:ext cx="1706217" cy="365125"/>
          </a:xfrm>
        </p:spPr>
        <p:txBody>
          <a:bodyPr/>
          <a:lstStyle/>
          <a:p>
            <a:fld id="{B914975D-8706-4C2C-BC0B-1A707EEAF9B2}" type="slidenum">
              <a:rPr kumimoji="1" lang="ja-JP" altLang="en-US" sz="3200" smtClean="0"/>
              <a:t>31</a:t>
            </a:fld>
            <a:endParaRPr kumimoji="1" lang="ja-JP" altLang="en-US" dirty="0"/>
          </a:p>
        </p:txBody>
      </p:sp>
    </p:spTree>
    <p:extLst>
      <p:ext uri="{BB962C8B-B14F-4D97-AF65-F5344CB8AC3E}">
        <p14:creationId xmlns:p14="http://schemas.microsoft.com/office/powerpoint/2010/main" val="186967378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DCADC28-D1E7-4867-8C29-F3FA064A4234}"/>
              </a:ext>
            </a:extLst>
          </p:cNvPr>
          <p:cNvSpPr txBox="1"/>
          <p:nvPr/>
        </p:nvSpPr>
        <p:spPr>
          <a:xfrm>
            <a:off x="4019550" y="2782669"/>
            <a:ext cx="5143500" cy="646331"/>
          </a:xfrm>
          <a:prstGeom prst="rect">
            <a:avLst/>
          </a:prstGeom>
          <a:noFill/>
        </p:spPr>
        <p:txBody>
          <a:bodyPr wrap="square" rtlCol="0">
            <a:spAutoFit/>
          </a:bodyPr>
          <a:lstStyle/>
          <a:p>
            <a:r>
              <a:rPr kumimoji="1" lang="ja-JP" altLang="en-US" sz="3600" dirty="0"/>
              <a:t>飲み会閲覧画面</a:t>
            </a:r>
          </a:p>
        </p:txBody>
      </p:sp>
      <p:pic>
        <p:nvPicPr>
          <p:cNvPr id="3" name="図 2" descr="棚に置かれたテレビ&#10;&#10;自動的に生成された説明">
            <a:extLst>
              <a:ext uri="{FF2B5EF4-FFF2-40B4-BE49-F238E27FC236}">
                <a16:creationId xmlns:a16="http://schemas.microsoft.com/office/drawing/2014/main" id="{79FD60D3-506A-D9D9-1BCF-351F712E6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96" y="725485"/>
            <a:ext cx="11199008" cy="5407030"/>
          </a:xfrm>
          <a:prstGeom prst="rect">
            <a:avLst/>
          </a:prstGeom>
        </p:spPr>
      </p:pic>
      <p:sp>
        <p:nvSpPr>
          <p:cNvPr id="2" name="スライド番号プレースホルダー 1">
            <a:extLst>
              <a:ext uri="{FF2B5EF4-FFF2-40B4-BE49-F238E27FC236}">
                <a16:creationId xmlns:a16="http://schemas.microsoft.com/office/drawing/2014/main" id="{79792112-97C0-0111-62A2-EE3D43251EFE}"/>
              </a:ext>
            </a:extLst>
          </p:cNvPr>
          <p:cNvSpPr>
            <a:spLocks noGrp="1"/>
          </p:cNvSpPr>
          <p:nvPr>
            <p:ph type="sldNum" sz="quarter" idx="12"/>
          </p:nvPr>
        </p:nvSpPr>
        <p:spPr>
          <a:xfrm>
            <a:off x="10285026" y="6132515"/>
            <a:ext cx="1706217" cy="365125"/>
          </a:xfrm>
        </p:spPr>
        <p:txBody>
          <a:bodyPr/>
          <a:lstStyle/>
          <a:p>
            <a:fld id="{B914975D-8706-4C2C-BC0B-1A707EEAF9B2}" type="slidenum">
              <a:rPr kumimoji="1" lang="ja-JP" altLang="en-US" sz="3200" smtClean="0"/>
              <a:t>32</a:t>
            </a:fld>
            <a:endParaRPr kumimoji="1" lang="ja-JP" altLang="en-US" dirty="0"/>
          </a:p>
        </p:txBody>
      </p:sp>
    </p:spTree>
    <p:extLst>
      <p:ext uri="{BB962C8B-B14F-4D97-AF65-F5344CB8AC3E}">
        <p14:creationId xmlns:p14="http://schemas.microsoft.com/office/powerpoint/2010/main" val="262573687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10;&#10;自動的に生成された説明">
            <a:extLst>
              <a:ext uri="{FF2B5EF4-FFF2-40B4-BE49-F238E27FC236}">
                <a16:creationId xmlns:a16="http://schemas.microsoft.com/office/drawing/2014/main" id="{D1776AD9-A436-CED0-611F-B47584305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 y="734407"/>
            <a:ext cx="10485120" cy="5389186"/>
          </a:xfrm>
          <a:prstGeom prst="rect">
            <a:avLst/>
          </a:prstGeom>
        </p:spPr>
      </p:pic>
      <p:sp>
        <p:nvSpPr>
          <p:cNvPr id="2" name="スライド番号プレースホルダー 1">
            <a:extLst>
              <a:ext uri="{FF2B5EF4-FFF2-40B4-BE49-F238E27FC236}">
                <a16:creationId xmlns:a16="http://schemas.microsoft.com/office/drawing/2014/main" id="{213A2250-1361-E44F-E557-48819638FEEE}"/>
              </a:ext>
            </a:extLst>
          </p:cNvPr>
          <p:cNvSpPr>
            <a:spLocks noGrp="1"/>
          </p:cNvSpPr>
          <p:nvPr>
            <p:ph type="sldNum" sz="quarter" idx="12"/>
          </p:nvPr>
        </p:nvSpPr>
        <p:spPr>
          <a:xfrm>
            <a:off x="10254204" y="6123593"/>
            <a:ext cx="1706217" cy="365125"/>
          </a:xfrm>
        </p:spPr>
        <p:txBody>
          <a:bodyPr/>
          <a:lstStyle/>
          <a:p>
            <a:fld id="{B914975D-8706-4C2C-BC0B-1A707EEAF9B2}" type="slidenum">
              <a:rPr kumimoji="1" lang="ja-JP" altLang="en-US" sz="3200" smtClean="0"/>
              <a:t>33</a:t>
            </a:fld>
            <a:endParaRPr kumimoji="1" lang="ja-JP" altLang="en-US" dirty="0"/>
          </a:p>
        </p:txBody>
      </p:sp>
    </p:spTree>
    <p:extLst>
      <p:ext uri="{BB962C8B-B14F-4D97-AF65-F5344CB8AC3E}">
        <p14:creationId xmlns:p14="http://schemas.microsoft.com/office/powerpoint/2010/main" val="267849590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1132769-5322-5878-EF8B-474708080FE2}"/>
              </a:ext>
            </a:extLst>
          </p:cNvPr>
          <p:cNvSpPr txBox="1"/>
          <p:nvPr/>
        </p:nvSpPr>
        <p:spPr>
          <a:xfrm>
            <a:off x="3695700" y="2476500"/>
            <a:ext cx="6143625" cy="1077218"/>
          </a:xfrm>
          <a:prstGeom prst="rect">
            <a:avLst/>
          </a:prstGeom>
          <a:noFill/>
        </p:spPr>
        <p:txBody>
          <a:bodyPr wrap="square" rtlCol="0">
            <a:spAutoFit/>
          </a:bodyPr>
          <a:lstStyle/>
          <a:p>
            <a:r>
              <a:rPr kumimoji="1" lang="ja-JP" altLang="en-US" sz="3200" dirty="0"/>
              <a:t>飲み会登録画面</a:t>
            </a:r>
            <a:endParaRPr kumimoji="1" lang="en-US" altLang="ja-JP" sz="3200" dirty="0"/>
          </a:p>
          <a:p>
            <a:r>
              <a:rPr kumimoji="1" lang="ja-JP" altLang="en-US" sz="3200" dirty="0"/>
              <a:t>友達登録のとこを囲む</a:t>
            </a:r>
          </a:p>
        </p:txBody>
      </p:sp>
      <p:pic>
        <p:nvPicPr>
          <p:cNvPr id="3" name="図 2" descr="テーブル, 屋内, 座る, 木製 が含まれている画像&#10;&#10;自動的に生成された説明">
            <a:extLst>
              <a:ext uri="{FF2B5EF4-FFF2-40B4-BE49-F238E27FC236}">
                <a16:creationId xmlns:a16="http://schemas.microsoft.com/office/drawing/2014/main" id="{63976C45-4D74-0592-3A5C-8190E0769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26" y="894926"/>
            <a:ext cx="10732547" cy="5068147"/>
          </a:xfrm>
          <a:prstGeom prst="rect">
            <a:avLst/>
          </a:prstGeom>
        </p:spPr>
      </p:pic>
      <p:sp>
        <p:nvSpPr>
          <p:cNvPr id="2" name="スライド番号プレースホルダー 1">
            <a:extLst>
              <a:ext uri="{FF2B5EF4-FFF2-40B4-BE49-F238E27FC236}">
                <a16:creationId xmlns:a16="http://schemas.microsoft.com/office/drawing/2014/main" id="{EDA5907B-706C-4802-7EA3-D819F9CA9488}"/>
              </a:ext>
            </a:extLst>
          </p:cNvPr>
          <p:cNvSpPr>
            <a:spLocks noGrp="1"/>
          </p:cNvSpPr>
          <p:nvPr>
            <p:ph type="sldNum" sz="quarter" idx="12"/>
          </p:nvPr>
        </p:nvSpPr>
        <p:spPr>
          <a:xfrm>
            <a:off x="10120640" y="6162183"/>
            <a:ext cx="1706217" cy="365125"/>
          </a:xfrm>
        </p:spPr>
        <p:txBody>
          <a:bodyPr/>
          <a:lstStyle/>
          <a:p>
            <a:fld id="{B914975D-8706-4C2C-BC0B-1A707EEAF9B2}" type="slidenum">
              <a:rPr kumimoji="1" lang="ja-JP" altLang="en-US" sz="3200" smtClean="0"/>
              <a:t>34</a:t>
            </a:fld>
            <a:endParaRPr kumimoji="1" lang="ja-JP" altLang="en-US" dirty="0"/>
          </a:p>
        </p:txBody>
      </p:sp>
    </p:spTree>
    <p:extLst>
      <p:ext uri="{BB962C8B-B14F-4D97-AF65-F5344CB8AC3E}">
        <p14:creationId xmlns:p14="http://schemas.microsoft.com/office/powerpoint/2010/main" val="409342405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1132769-5322-5878-EF8B-474708080FE2}"/>
              </a:ext>
            </a:extLst>
          </p:cNvPr>
          <p:cNvSpPr txBox="1"/>
          <p:nvPr/>
        </p:nvSpPr>
        <p:spPr>
          <a:xfrm>
            <a:off x="3695700" y="2476500"/>
            <a:ext cx="6143625" cy="1077218"/>
          </a:xfrm>
          <a:prstGeom prst="rect">
            <a:avLst/>
          </a:prstGeom>
          <a:noFill/>
        </p:spPr>
        <p:txBody>
          <a:bodyPr wrap="square" rtlCol="0">
            <a:spAutoFit/>
          </a:bodyPr>
          <a:lstStyle/>
          <a:p>
            <a:r>
              <a:rPr kumimoji="1" lang="ja-JP" altLang="en-US" sz="3200" dirty="0"/>
              <a:t>飲み会登録画面</a:t>
            </a:r>
            <a:endParaRPr kumimoji="1" lang="en-US" altLang="ja-JP" sz="3200" dirty="0"/>
          </a:p>
          <a:p>
            <a:r>
              <a:rPr kumimoji="1" lang="ja-JP" altLang="en-US" sz="3200" dirty="0"/>
              <a:t>友達登録のとこを囲む</a:t>
            </a:r>
          </a:p>
        </p:txBody>
      </p:sp>
      <p:pic>
        <p:nvPicPr>
          <p:cNvPr id="3" name="図 2" descr="テーブル, 屋内, 座る, 木製 が含まれている画像&#10;&#10;自動的に生成された説明">
            <a:extLst>
              <a:ext uri="{FF2B5EF4-FFF2-40B4-BE49-F238E27FC236}">
                <a16:creationId xmlns:a16="http://schemas.microsoft.com/office/drawing/2014/main" id="{63976C45-4D74-0592-3A5C-8190E0769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26" y="894926"/>
            <a:ext cx="10732547" cy="5068147"/>
          </a:xfrm>
          <a:prstGeom prst="rect">
            <a:avLst/>
          </a:prstGeom>
        </p:spPr>
      </p:pic>
      <p:sp>
        <p:nvSpPr>
          <p:cNvPr id="6" name="楕円 5">
            <a:extLst>
              <a:ext uri="{FF2B5EF4-FFF2-40B4-BE49-F238E27FC236}">
                <a16:creationId xmlns:a16="http://schemas.microsoft.com/office/drawing/2014/main" id="{FB1A704D-A272-B6AC-C224-AF93045C893A}"/>
              </a:ext>
            </a:extLst>
          </p:cNvPr>
          <p:cNvSpPr/>
          <p:nvPr/>
        </p:nvSpPr>
        <p:spPr>
          <a:xfrm>
            <a:off x="4429125" y="3086100"/>
            <a:ext cx="6010275" cy="2209800"/>
          </a:xfrm>
          <a:prstGeom prst="ellipse">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644760DD-829C-6017-D02C-6FBC5B217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369" y="1761213"/>
            <a:ext cx="3156006" cy="4360629"/>
          </a:xfrm>
          <a:prstGeom prst="rect">
            <a:avLst/>
          </a:prstGeom>
        </p:spPr>
      </p:pic>
      <p:sp>
        <p:nvSpPr>
          <p:cNvPr id="9" name="吹き出し: 円形 8">
            <a:extLst>
              <a:ext uri="{FF2B5EF4-FFF2-40B4-BE49-F238E27FC236}">
                <a16:creationId xmlns:a16="http://schemas.microsoft.com/office/drawing/2014/main" id="{FC5A632F-5DB8-706D-1E5D-C2351AE88764}"/>
              </a:ext>
            </a:extLst>
          </p:cNvPr>
          <p:cNvSpPr/>
          <p:nvPr/>
        </p:nvSpPr>
        <p:spPr>
          <a:xfrm>
            <a:off x="506123" y="1025966"/>
            <a:ext cx="2092353" cy="1012383"/>
          </a:xfrm>
          <a:prstGeom prst="wedgeEllipseCallout">
            <a:avLst>
              <a:gd name="adj1" fmla="val 21503"/>
              <a:gd name="adj2" fmla="val 549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FB9987C-7127-725D-B645-31A150E869D2}"/>
              </a:ext>
            </a:extLst>
          </p:cNvPr>
          <p:cNvSpPr txBox="1"/>
          <p:nvPr/>
        </p:nvSpPr>
        <p:spPr>
          <a:xfrm>
            <a:off x="976036" y="1208991"/>
            <a:ext cx="1304925" cy="646331"/>
          </a:xfrm>
          <a:prstGeom prst="rect">
            <a:avLst/>
          </a:prstGeom>
          <a:noFill/>
        </p:spPr>
        <p:txBody>
          <a:bodyPr wrap="square" rtlCol="0">
            <a:spAutoFit/>
          </a:bodyPr>
          <a:lstStyle/>
          <a:p>
            <a:r>
              <a:rPr kumimoji="1" lang="ja-JP" altLang="en-US" sz="3600" dirty="0">
                <a:solidFill>
                  <a:schemeClr val="bg1"/>
                </a:solidFill>
              </a:rPr>
              <a:t>コレ</a:t>
            </a:r>
          </a:p>
        </p:txBody>
      </p:sp>
      <p:sp>
        <p:nvSpPr>
          <p:cNvPr id="2" name="スライド番号プレースホルダー 1">
            <a:extLst>
              <a:ext uri="{FF2B5EF4-FFF2-40B4-BE49-F238E27FC236}">
                <a16:creationId xmlns:a16="http://schemas.microsoft.com/office/drawing/2014/main" id="{0241D59A-A922-EBCB-B392-21CBF0EE6731}"/>
              </a:ext>
            </a:extLst>
          </p:cNvPr>
          <p:cNvSpPr>
            <a:spLocks noGrp="1"/>
          </p:cNvSpPr>
          <p:nvPr>
            <p:ph type="sldNum" sz="quarter" idx="12"/>
          </p:nvPr>
        </p:nvSpPr>
        <p:spPr>
          <a:xfrm>
            <a:off x="10192559" y="6114097"/>
            <a:ext cx="1706217" cy="365125"/>
          </a:xfrm>
        </p:spPr>
        <p:txBody>
          <a:bodyPr/>
          <a:lstStyle/>
          <a:p>
            <a:fld id="{B914975D-8706-4C2C-BC0B-1A707EEAF9B2}" type="slidenum">
              <a:rPr kumimoji="1" lang="ja-JP" altLang="en-US" sz="3200" smtClean="0"/>
              <a:t>35</a:t>
            </a:fld>
            <a:endParaRPr kumimoji="1" lang="ja-JP" altLang="en-US" dirty="0"/>
          </a:p>
        </p:txBody>
      </p:sp>
    </p:spTree>
    <p:extLst>
      <p:ext uri="{BB962C8B-B14F-4D97-AF65-F5344CB8AC3E}">
        <p14:creationId xmlns:p14="http://schemas.microsoft.com/office/powerpoint/2010/main" val="352623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CCE12BC-B277-0779-AEFC-35B7A3F6F852}"/>
              </a:ext>
            </a:extLst>
          </p:cNvPr>
          <p:cNvSpPr>
            <a:spLocks noGrp="1"/>
          </p:cNvSpPr>
          <p:nvPr>
            <p:ph type="sldNum" sz="quarter" idx="12"/>
          </p:nvPr>
        </p:nvSpPr>
        <p:spPr>
          <a:xfrm>
            <a:off x="10161737" y="6121086"/>
            <a:ext cx="1706217" cy="365125"/>
          </a:xfrm>
        </p:spPr>
        <p:txBody>
          <a:bodyPr/>
          <a:lstStyle/>
          <a:p>
            <a:fld id="{B914975D-8706-4C2C-BC0B-1A707EEAF9B2}" type="slidenum">
              <a:rPr kumimoji="1" lang="ja-JP" altLang="en-US" sz="3200" smtClean="0"/>
              <a:t>36</a:t>
            </a:fld>
            <a:endParaRPr kumimoji="1" lang="ja-JP" altLang="en-US" dirty="0"/>
          </a:p>
        </p:txBody>
      </p:sp>
      <p:sp>
        <p:nvSpPr>
          <p:cNvPr id="5" name="テキスト ボックス 4">
            <a:extLst>
              <a:ext uri="{FF2B5EF4-FFF2-40B4-BE49-F238E27FC236}">
                <a16:creationId xmlns:a16="http://schemas.microsoft.com/office/drawing/2014/main" id="{FD7684A9-00FE-4751-2CCB-3099051C8966}"/>
              </a:ext>
            </a:extLst>
          </p:cNvPr>
          <p:cNvSpPr txBox="1"/>
          <p:nvPr/>
        </p:nvSpPr>
        <p:spPr>
          <a:xfrm>
            <a:off x="3473260" y="2606680"/>
            <a:ext cx="6688477" cy="1015663"/>
          </a:xfrm>
          <a:prstGeom prst="rect">
            <a:avLst/>
          </a:prstGeom>
          <a:noFill/>
        </p:spPr>
        <p:txBody>
          <a:bodyPr wrap="square" rtlCol="0">
            <a:spAutoFit/>
          </a:bodyPr>
          <a:lstStyle/>
          <a:p>
            <a:r>
              <a:rPr lang="ja-JP" altLang="en-US" sz="6000" b="0" i="0" dirty="0">
                <a:solidFill>
                  <a:srgbClr val="1D1C1D"/>
                </a:solidFill>
                <a:effectLst/>
                <a:latin typeface="NotoSansJP"/>
              </a:rPr>
              <a:t>４　友達機能</a:t>
            </a:r>
            <a:endParaRPr kumimoji="1" lang="ja-JP" altLang="en-US" sz="6000" dirty="0"/>
          </a:p>
        </p:txBody>
      </p:sp>
      <p:cxnSp>
        <p:nvCxnSpPr>
          <p:cNvPr id="7" name="直線コネクタ 6">
            <a:extLst>
              <a:ext uri="{FF2B5EF4-FFF2-40B4-BE49-F238E27FC236}">
                <a16:creationId xmlns:a16="http://schemas.microsoft.com/office/drawing/2014/main" id="{919B3053-3F00-05B1-9EE6-FF68FE61BD7A}"/>
              </a:ext>
            </a:extLst>
          </p:cNvPr>
          <p:cNvCxnSpPr>
            <a:cxnSpLocks/>
          </p:cNvCxnSpPr>
          <p:nvPr/>
        </p:nvCxnSpPr>
        <p:spPr>
          <a:xfrm>
            <a:off x="3498089" y="3622343"/>
            <a:ext cx="4926720" cy="0"/>
          </a:xfrm>
          <a:prstGeom prst="line">
            <a:avLst/>
          </a:prstGeom>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3998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1132769-5322-5878-EF8B-474708080FE2}"/>
              </a:ext>
            </a:extLst>
          </p:cNvPr>
          <p:cNvSpPr txBox="1"/>
          <p:nvPr/>
        </p:nvSpPr>
        <p:spPr>
          <a:xfrm>
            <a:off x="3695700" y="2476500"/>
            <a:ext cx="6143625" cy="1077218"/>
          </a:xfrm>
          <a:prstGeom prst="rect">
            <a:avLst/>
          </a:prstGeom>
          <a:noFill/>
        </p:spPr>
        <p:txBody>
          <a:bodyPr wrap="square" rtlCol="0">
            <a:spAutoFit/>
          </a:bodyPr>
          <a:lstStyle/>
          <a:p>
            <a:r>
              <a:rPr kumimoji="1" lang="ja-JP" altLang="en-US" sz="3200" dirty="0"/>
              <a:t>飲み会登録画面</a:t>
            </a:r>
            <a:endParaRPr kumimoji="1" lang="en-US" altLang="ja-JP" sz="3200" dirty="0"/>
          </a:p>
          <a:p>
            <a:r>
              <a:rPr kumimoji="1" lang="ja-JP" altLang="en-US" sz="3200" dirty="0"/>
              <a:t>友達登録のとこを囲む</a:t>
            </a:r>
          </a:p>
        </p:txBody>
      </p:sp>
      <p:pic>
        <p:nvPicPr>
          <p:cNvPr id="3" name="図 2" descr="テーブル, 屋内, 座る, 木製 が含まれている画像&#10;&#10;自動的に生成された説明">
            <a:extLst>
              <a:ext uri="{FF2B5EF4-FFF2-40B4-BE49-F238E27FC236}">
                <a16:creationId xmlns:a16="http://schemas.microsoft.com/office/drawing/2014/main" id="{63976C45-4D74-0592-3A5C-8190E0769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26" y="894926"/>
            <a:ext cx="10732547" cy="5068147"/>
          </a:xfrm>
          <a:prstGeom prst="rect">
            <a:avLst/>
          </a:prstGeom>
        </p:spPr>
      </p:pic>
      <p:sp>
        <p:nvSpPr>
          <p:cNvPr id="2" name="スライド番号プレースホルダー 1">
            <a:extLst>
              <a:ext uri="{FF2B5EF4-FFF2-40B4-BE49-F238E27FC236}">
                <a16:creationId xmlns:a16="http://schemas.microsoft.com/office/drawing/2014/main" id="{EDA5907B-706C-4802-7EA3-D819F9CA9488}"/>
              </a:ext>
            </a:extLst>
          </p:cNvPr>
          <p:cNvSpPr>
            <a:spLocks noGrp="1"/>
          </p:cNvSpPr>
          <p:nvPr>
            <p:ph type="sldNum" sz="quarter" idx="12"/>
          </p:nvPr>
        </p:nvSpPr>
        <p:spPr>
          <a:xfrm>
            <a:off x="10120640" y="6162183"/>
            <a:ext cx="1706217" cy="365125"/>
          </a:xfrm>
        </p:spPr>
        <p:txBody>
          <a:bodyPr/>
          <a:lstStyle/>
          <a:p>
            <a:fld id="{B914975D-8706-4C2C-BC0B-1A707EEAF9B2}" type="slidenum">
              <a:rPr kumimoji="1" lang="ja-JP" altLang="en-US" sz="3200" smtClean="0"/>
              <a:t>37</a:t>
            </a:fld>
            <a:endParaRPr kumimoji="1" lang="ja-JP" altLang="en-US" dirty="0"/>
          </a:p>
        </p:txBody>
      </p:sp>
    </p:spTree>
    <p:extLst>
      <p:ext uri="{BB962C8B-B14F-4D97-AF65-F5344CB8AC3E}">
        <p14:creationId xmlns:p14="http://schemas.microsoft.com/office/powerpoint/2010/main" val="321563026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1132769-5322-5878-EF8B-474708080FE2}"/>
              </a:ext>
            </a:extLst>
          </p:cNvPr>
          <p:cNvSpPr txBox="1"/>
          <p:nvPr/>
        </p:nvSpPr>
        <p:spPr>
          <a:xfrm>
            <a:off x="3695700" y="2476500"/>
            <a:ext cx="6143625" cy="1077218"/>
          </a:xfrm>
          <a:prstGeom prst="rect">
            <a:avLst/>
          </a:prstGeom>
          <a:noFill/>
        </p:spPr>
        <p:txBody>
          <a:bodyPr wrap="square" rtlCol="0">
            <a:spAutoFit/>
          </a:bodyPr>
          <a:lstStyle/>
          <a:p>
            <a:r>
              <a:rPr kumimoji="1" lang="ja-JP" altLang="en-US" sz="3200" dirty="0"/>
              <a:t>飲み会登録画面</a:t>
            </a:r>
            <a:endParaRPr kumimoji="1" lang="en-US" altLang="ja-JP" sz="3200" dirty="0"/>
          </a:p>
          <a:p>
            <a:r>
              <a:rPr kumimoji="1" lang="ja-JP" altLang="en-US" sz="3200" dirty="0"/>
              <a:t>友達登録のとこを囲む</a:t>
            </a:r>
          </a:p>
        </p:txBody>
      </p:sp>
      <p:pic>
        <p:nvPicPr>
          <p:cNvPr id="3" name="図 2" descr="テーブル, 屋内, 座る, 木製 が含まれている画像&#10;&#10;自動的に生成された説明">
            <a:extLst>
              <a:ext uri="{FF2B5EF4-FFF2-40B4-BE49-F238E27FC236}">
                <a16:creationId xmlns:a16="http://schemas.microsoft.com/office/drawing/2014/main" id="{63976C45-4D74-0592-3A5C-8190E0769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26" y="894926"/>
            <a:ext cx="10732547" cy="5068147"/>
          </a:xfrm>
          <a:prstGeom prst="rect">
            <a:avLst/>
          </a:prstGeom>
        </p:spPr>
      </p:pic>
      <p:sp>
        <p:nvSpPr>
          <p:cNvPr id="2" name="スライド番号プレースホルダー 1">
            <a:extLst>
              <a:ext uri="{FF2B5EF4-FFF2-40B4-BE49-F238E27FC236}">
                <a16:creationId xmlns:a16="http://schemas.microsoft.com/office/drawing/2014/main" id="{EDA5907B-706C-4802-7EA3-D819F9CA9488}"/>
              </a:ext>
            </a:extLst>
          </p:cNvPr>
          <p:cNvSpPr>
            <a:spLocks noGrp="1"/>
          </p:cNvSpPr>
          <p:nvPr>
            <p:ph type="sldNum" sz="quarter" idx="12"/>
          </p:nvPr>
        </p:nvSpPr>
        <p:spPr>
          <a:xfrm>
            <a:off x="10120640" y="6162183"/>
            <a:ext cx="1706217" cy="365125"/>
          </a:xfrm>
        </p:spPr>
        <p:txBody>
          <a:bodyPr/>
          <a:lstStyle/>
          <a:p>
            <a:fld id="{B914975D-8706-4C2C-BC0B-1A707EEAF9B2}" type="slidenum">
              <a:rPr kumimoji="1" lang="ja-JP" altLang="en-US" sz="3200" smtClean="0"/>
              <a:t>38</a:t>
            </a:fld>
            <a:endParaRPr kumimoji="1" lang="ja-JP" altLang="en-US" dirty="0"/>
          </a:p>
        </p:txBody>
      </p:sp>
      <p:pic>
        <p:nvPicPr>
          <p:cNvPr id="5" name="図 4">
            <a:extLst>
              <a:ext uri="{FF2B5EF4-FFF2-40B4-BE49-F238E27FC236}">
                <a16:creationId xmlns:a16="http://schemas.microsoft.com/office/drawing/2014/main" id="{3F49216F-F733-7DBC-7794-15BDCA28D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339" y="1105808"/>
            <a:ext cx="3156006" cy="4360629"/>
          </a:xfrm>
          <a:prstGeom prst="rect">
            <a:avLst/>
          </a:prstGeom>
        </p:spPr>
      </p:pic>
      <p:sp>
        <p:nvSpPr>
          <p:cNvPr id="7" name="吹き出し: 円形 6">
            <a:extLst>
              <a:ext uri="{FF2B5EF4-FFF2-40B4-BE49-F238E27FC236}">
                <a16:creationId xmlns:a16="http://schemas.microsoft.com/office/drawing/2014/main" id="{709E6F97-5198-6746-D115-E01B6CD08C8A}"/>
              </a:ext>
            </a:extLst>
          </p:cNvPr>
          <p:cNvSpPr/>
          <p:nvPr/>
        </p:nvSpPr>
        <p:spPr>
          <a:xfrm>
            <a:off x="2277557" y="967481"/>
            <a:ext cx="2092353" cy="1012383"/>
          </a:xfrm>
          <a:prstGeom prst="wedgeEllipseCallout">
            <a:avLst>
              <a:gd name="adj1" fmla="val 21503"/>
              <a:gd name="adj2" fmla="val 549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8AAE184-BBCA-94C3-1EA5-9CE8820D9918}"/>
              </a:ext>
            </a:extLst>
          </p:cNvPr>
          <p:cNvSpPr txBox="1"/>
          <p:nvPr/>
        </p:nvSpPr>
        <p:spPr>
          <a:xfrm>
            <a:off x="2784288" y="1070664"/>
            <a:ext cx="1304925" cy="646331"/>
          </a:xfrm>
          <a:prstGeom prst="rect">
            <a:avLst/>
          </a:prstGeom>
          <a:noFill/>
        </p:spPr>
        <p:txBody>
          <a:bodyPr wrap="square" rtlCol="0">
            <a:spAutoFit/>
          </a:bodyPr>
          <a:lstStyle/>
          <a:p>
            <a:r>
              <a:rPr kumimoji="1" lang="ja-JP" altLang="en-US" sz="3600" dirty="0">
                <a:solidFill>
                  <a:schemeClr val="bg1"/>
                </a:solidFill>
              </a:rPr>
              <a:t>コレ</a:t>
            </a:r>
          </a:p>
        </p:txBody>
      </p:sp>
      <p:sp>
        <p:nvSpPr>
          <p:cNvPr id="8" name="楕円 7">
            <a:extLst>
              <a:ext uri="{FF2B5EF4-FFF2-40B4-BE49-F238E27FC236}">
                <a16:creationId xmlns:a16="http://schemas.microsoft.com/office/drawing/2014/main" id="{6DD6F3CA-1127-468A-BAD0-E475DAACA6BC}"/>
              </a:ext>
            </a:extLst>
          </p:cNvPr>
          <p:cNvSpPr/>
          <p:nvPr/>
        </p:nvSpPr>
        <p:spPr>
          <a:xfrm>
            <a:off x="7624983" y="3015109"/>
            <a:ext cx="2495657" cy="1077218"/>
          </a:xfrm>
          <a:prstGeom prst="ellipse">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3041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84C0BB5-F271-7D0A-F921-BAE165B84126}"/>
              </a:ext>
            </a:extLst>
          </p:cNvPr>
          <p:cNvSpPr txBox="1"/>
          <p:nvPr/>
        </p:nvSpPr>
        <p:spPr>
          <a:xfrm>
            <a:off x="4314824" y="2856815"/>
            <a:ext cx="3209925" cy="646331"/>
          </a:xfrm>
          <a:prstGeom prst="rect">
            <a:avLst/>
          </a:prstGeom>
          <a:noFill/>
        </p:spPr>
        <p:txBody>
          <a:bodyPr wrap="square" rtlCol="0">
            <a:spAutoFit/>
          </a:bodyPr>
          <a:lstStyle/>
          <a:p>
            <a:r>
              <a:rPr kumimoji="1" lang="ja-JP" altLang="en-US" sz="3600" dirty="0"/>
              <a:t>友達登録画面</a:t>
            </a:r>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9EB2EBC4-23D5-4E07-CCF0-207610F65738}"/>
              </a:ext>
            </a:extLst>
          </p:cNvPr>
          <p:cNvPicPr>
            <a:picLocks noChangeAspect="1"/>
          </p:cNvPicPr>
          <p:nvPr/>
        </p:nvPicPr>
        <p:blipFill rotWithShape="1">
          <a:blip r:embed="rId2">
            <a:extLst>
              <a:ext uri="{28A0092B-C50C-407E-A947-70E740481C1C}">
                <a14:useLocalDpi xmlns:a14="http://schemas.microsoft.com/office/drawing/2010/main" val="0"/>
              </a:ext>
            </a:extLst>
          </a:blip>
          <a:srcRect l="310" t="442" r="1"/>
          <a:stretch/>
        </p:blipFill>
        <p:spPr>
          <a:xfrm>
            <a:off x="3457904" y="431810"/>
            <a:ext cx="4740166" cy="5994379"/>
          </a:xfrm>
          <a:prstGeom prst="rect">
            <a:avLst/>
          </a:prstGeom>
        </p:spPr>
      </p:pic>
      <p:sp>
        <p:nvSpPr>
          <p:cNvPr id="2" name="スライド番号プレースホルダー 1">
            <a:extLst>
              <a:ext uri="{FF2B5EF4-FFF2-40B4-BE49-F238E27FC236}">
                <a16:creationId xmlns:a16="http://schemas.microsoft.com/office/drawing/2014/main" id="{B58E4F5D-F4E0-D673-04E5-2A88DF67049E}"/>
              </a:ext>
            </a:extLst>
          </p:cNvPr>
          <p:cNvSpPr>
            <a:spLocks noGrp="1"/>
          </p:cNvSpPr>
          <p:nvPr>
            <p:ph type="sldNum" sz="quarter" idx="12"/>
          </p:nvPr>
        </p:nvSpPr>
        <p:spPr>
          <a:xfrm>
            <a:off x="10172012" y="6171707"/>
            <a:ext cx="1706217" cy="365125"/>
          </a:xfrm>
        </p:spPr>
        <p:txBody>
          <a:bodyPr/>
          <a:lstStyle/>
          <a:p>
            <a:fld id="{B914975D-8706-4C2C-BC0B-1A707EEAF9B2}" type="slidenum">
              <a:rPr kumimoji="1" lang="ja-JP" altLang="en-US" sz="3200" smtClean="0"/>
              <a:t>39</a:t>
            </a:fld>
            <a:endParaRPr kumimoji="1" lang="ja-JP" altLang="en-US" sz="3200" dirty="0"/>
          </a:p>
        </p:txBody>
      </p:sp>
    </p:spTree>
    <p:extLst>
      <p:ext uri="{BB962C8B-B14F-4D97-AF65-F5344CB8AC3E}">
        <p14:creationId xmlns:p14="http://schemas.microsoft.com/office/powerpoint/2010/main" val="360197885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二等辺三角形 7">
            <a:extLst>
              <a:ext uri="{FF2B5EF4-FFF2-40B4-BE49-F238E27FC236}">
                <a16:creationId xmlns:a16="http://schemas.microsoft.com/office/drawing/2014/main" id="{119E4B84-3FC6-9E2B-8EF8-EC7646CE03ED}"/>
              </a:ext>
            </a:extLst>
          </p:cNvPr>
          <p:cNvSpPr/>
          <p:nvPr/>
        </p:nvSpPr>
        <p:spPr>
          <a:xfrm>
            <a:off x="670575" y="4583772"/>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C87C9913-6F21-028C-E3CF-61A90C355B8A}"/>
              </a:ext>
            </a:extLst>
          </p:cNvPr>
          <p:cNvSpPr/>
          <p:nvPr/>
        </p:nvSpPr>
        <p:spPr>
          <a:xfrm>
            <a:off x="808688" y="4478997"/>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部分円 21">
            <a:extLst>
              <a:ext uri="{FF2B5EF4-FFF2-40B4-BE49-F238E27FC236}">
                <a16:creationId xmlns:a16="http://schemas.microsoft.com/office/drawing/2014/main" id="{DD3A5D4A-A93E-3222-9AA7-CF6DDF8EF79A}"/>
              </a:ext>
            </a:extLst>
          </p:cNvPr>
          <p:cNvSpPr/>
          <p:nvPr/>
        </p:nvSpPr>
        <p:spPr>
          <a:xfrm>
            <a:off x="803927" y="4478997"/>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38" name="直線コネクタ 37">
            <a:extLst>
              <a:ext uri="{FF2B5EF4-FFF2-40B4-BE49-F238E27FC236}">
                <a16:creationId xmlns:a16="http://schemas.microsoft.com/office/drawing/2014/main" id="{1A11D76C-18C6-6EEE-0AE7-5E5D8FE82E1E}"/>
              </a:ext>
            </a:extLst>
          </p:cNvPr>
          <p:cNvCxnSpPr>
            <a:cxnSpLocks/>
          </p:cNvCxnSpPr>
          <p:nvPr/>
        </p:nvCxnSpPr>
        <p:spPr>
          <a:xfrm>
            <a:off x="1211703" y="5227115"/>
            <a:ext cx="308372" cy="1564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四角形: 角を丸くする 35">
            <a:extLst>
              <a:ext uri="{FF2B5EF4-FFF2-40B4-BE49-F238E27FC236}">
                <a16:creationId xmlns:a16="http://schemas.microsoft.com/office/drawing/2014/main" id="{BA6C6AB4-53AC-CF27-D770-6D97BF72132B}"/>
              </a:ext>
            </a:extLst>
          </p:cNvPr>
          <p:cNvSpPr/>
          <p:nvPr/>
        </p:nvSpPr>
        <p:spPr>
          <a:xfrm>
            <a:off x="1462785" y="5149642"/>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5A3C09D0-0C1D-AC9E-DC0E-CE0B5BDEF8AB}"/>
              </a:ext>
            </a:extLst>
          </p:cNvPr>
          <p:cNvSpPr/>
          <p:nvPr/>
        </p:nvSpPr>
        <p:spPr>
          <a:xfrm>
            <a:off x="1038197" y="5149641"/>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7E910A07-B0C9-B414-69B5-3252DB45266F}"/>
              </a:ext>
            </a:extLst>
          </p:cNvPr>
          <p:cNvSpPr/>
          <p:nvPr/>
        </p:nvSpPr>
        <p:spPr>
          <a:xfrm>
            <a:off x="1577364" y="5134053"/>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82184007-522A-F377-24DE-43C3DE8D208A}"/>
              </a:ext>
            </a:extLst>
          </p:cNvPr>
          <p:cNvSpPr/>
          <p:nvPr/>
        </p:nvSpPr>
        <p:spPr>
          <a:xfrm>
            <a:off x="1114527" y="5134053"/>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id="{9892E5CC-B144-80FA-AA6C-DB6BE5468A1D}"/>
              </a:ext>
            </a:extLst>
          </p:cNvPr>
          <p:cNvSpPr/>
          <p:nvPr/>
        </p:nvSpPr>
        <p:spPr>
          <a:xfrm>
            <a:off x="2912134" y="533720"/>
            <a:ext cx="8856324" cy="5013788"/>
          </a:xfrm>
          <a:prstGeom prst="wedgeRoundRectCallout">
            <a:avLst>
              <a:gd name="adj1" fmla="val -57144"/>
              <a:gd name="adj2" fmla="val 24590"/>
              <a:gd name="adj3"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D2AB3CB-1F00-1193-69DE-0B8552C2D349}"/>
              </a:ext>
            </a:extLst>
          </p:cNvPr>
          <p:cNvSpPr>
            <a:spLocks noGrp="1"/>
          </p:cNvSpPr>
          <p:nvPr>
            <p:ph type="sldNum" sz="quarter" idx="12"/>
          </p:nvPr>
        </p:nvSpPr>
        <p:spPr>
          <a:xfrm>
            <a:off x="10172011" y="6141717"/>
            <a:ext cx="1706217" cy="365125"/>
          </a:xfrm>
        </p:spPr>
        <p:txBody>
          <a:bodyPr/>
          <a:lstStyle/>
          <a:p>
            <a:fld id="{B914975D-8706-4C2C-BC0B-1A707EEAF9B2}" type="slidenum">
              <a:rPr kumimoji="1" lang="ja-JP" altLang="en-US" sz="3200" smtClean="0"/>
              <a:t>4</a:t>
            </a:fld>
            <a:endParaRPr kumimoji="1" lang="ja-JP" altLang="en-US" sz="3200" dirty="0"/>
          </a:p>
        </p:txBody>
      </p:sp>
      <p:sp>
        <p:nvSpPr>
          <p:cNvPr id="4" name="テキスト ボックス 3">
            <a:extLst>
              <a:ext uri="{FF2B5EF4-FFF2-40B4-BE49-F238E27FC236}">
                <a16:creationId xmlns:a16="http://schemas.microsoft.com/office/drawing/2014/main" id="{847A2BAD-F8BD-8C9D-E36F-F289C6B8794E}"/>
              </a:ext>
            </a:extLst>
          </p:cNvPr>
          <p:cNvSpPr txBox="1"/>
          <p:nvPr/>
        </p:nvSpPr>
        <p:spPr>
          <a:xfrm>
            <a:off x="3434729" y="942581"/>
            <a:ext cx="7775397" cy="4093428"/>
          </a:xfrm>
          <a:prstGeom prst="rect">
            <a:avLst/>
          </a:prstGeom>
          <a:noFill/>
        </p:spPr>
        <p:txBody>
          <a:bodyPr wrap="square" rtlCol="0">
            <a:spAutoFit/>
          </a:bodyPr>
          <a:lstStyle/>
          <a:p>
            <a:r>
              <a:rPr kumimoji="1" lang="ja-JP" altLang="en-US" sz="2000" dirty="0"/>
              <a:t>中村祐</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会社</a:t>
            </a:r>
            <a:r>
              <a:rPr kumimoji="1" lang="ja-JP" altLang="en-US" sz="2000" dirty="0"/>
              <a:t>：</a:t>
            </a:r>
            <a:r>
              <a:rPr lang="ja-JP" altLang="en-US" sz="2000" b="0" i="0" dirty="0">
                <a:effectLst/>
                <a:latin typeface="NotoSansJP"/>
              </a:rPr>
              <a:t>エヌ・エス・ケイ株式会社</a:t>
            </a:r>
            <a:endParaRPr lang="en-US" altLang="ja-JP" sz="2000" b="0" i="0" dirty="0">
              <a:effectLst/>
              <a:latin typeface="NotoSansJP"/>
            </a:endParaRPr>
          </a:p>
          <a:p>
            <a:endParaRPr kumimoji="1" lang="en-US" altLang="ja-JP" sz="2000" dirty="0"/>
          </a:p>
          <a:p>
            <a:r>
              <a:rPr kumimoji="1" lang="ja-JP" altLang="en-US" sz="2000" dirty="0"/>
              <a:t>　</a:t>
            </a:r>
            <a:r>
              <a:rPr kumimoji="1" lang="ja-JP" altLang="en-US" sz="2000" dirty="0">
                <a:solidFill>
                  <a:schemeClr val="accent2"/>
                </a:solidFill>
              </a:rPr>
              <a:t>担当</a:t>
            </a:r>
            <a:r>
              <a:rPr kumimoji="1" lang="ja-JP" altLang="en-US" sz="2000" dirty="0"/>
              <a:t>：</a:t>
            </a:r>
            <a:r>
              <a:rPr lang="ja-JP" altLang="en-US" sz="2000" b="0" i="0" dirty="0">
                <a:effectLst/>
                <a:latin typeface="NotoSansJP"/>
              </a:rPr>
              <a:t>品質管理</a:t>
            </a:r>
            <a:endParaRPr kumimoji="1" lang="en-US" altLang="ja-JP" sz="2000" dirty="0"/>
          </a:p>
          <a:p>
            <a:endParaRPr kumimoji="1" lang="en-US" altLang="ja-JP" sz="2000" dirty="0"/>
          </a:p>
          <a:p>
            <a:r>
              <a:rPr kumimoji="1" lang="ja-JP" altLang="en-US" sz="2000" dirty="0"/>
              <a:t>　</a:t>
            </a:r>
            <a:r>
              <a:rPr kumimoji="1" lang="en-US" altLang="ja-JP" sz="2000" dirty="0">
                <a:solidFill>
                  <a:schemeClr val="accent2"/>
                </a:solidFill>
              </a:rPr>
              <a:t>IT</a:t>
            </a:r>
            <a:r>
              <a:rPr kumimoji="1" lang="ja-JP" altLang="en-US" sz="2000" dirty="0">
                <a:solidFill>
                  <a:schemeClr val="accent2"/>
                </a:solidFill>
              </a:rPr>
              <a:t>経験</a:t>
            </a:r>
            <a:r>
              <a:rPr kumimoji="1" lang="ja-JP" altLang="en-US" sz="2000" dirty="0"/>
              <a:t>：</a:t>
            </a:r>
            <a:r>
              <a:rPr lang="en-US" altLang="ja-JP" sz="2000" b="0" i="0" dirty="0">
                <a:effectLst/>
                <a:latin typeface="NotoSansJP"/>
              </a:rPr>
              <a:t>Excel</a:t>
            </a:r>
            <a:r>
              <a:rPr lang="ja-JP" altLang="en-US" sz="2000" b="0" i="0" dirty="0">
                <a:effectLst/>
                <a:latin typeface="NotoSansJP"/>
              </a:rPr>
              <a:t>だけ</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好きなおつまみ</a:t>
            </a:r>
            <a:r>
              <a:rPr kumimoji="1" lang="ja-JP" altLang="en-US" sz="2000" dirty="0"/>
              <a:t>：</a:t>
            </a:r>
            <a:r>
              <a:rPr lang="ja-JP" altLang="en-US" sz="2000" b="0" i="0" dirty="0">
                <a:effectLst/>
                <a:latin typeface="NotoSansJP"/>
              </a:rPr>
              <a:t>生ハム</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苦労した事</a:t>
            </a:r>
            <a:r>
              <a:rPr kumimoji="1" lang="ja-JP" altLang="en-US" sz="2000" dirty="0"/>
              <a:t>：</a:t>
            </a:r>
            <a:r>
              <a:rPr lang="ja-JP" altLang="en-US" sz="2000" b="0" i="0" dirty="0">
                <a:effectLst/>
                <a:latin typeface="NotoSansJP"/>
              </a:rPr>
              <a:t>画面をスマートフォンサイズに対応させること。</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ボタン配置やスライドなどの要素を考え直す必要</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がありアプリを二つ作ったような気持ちになった。</a:t>
            </a:r>
            <a:endParaRPr kumimoji="1" lang="ja-JP" altLang="en-US" sz="2000" dirty="0"/>
          </a:p>
        </p:txBody>
      </p:sp>
    </p:spTree>
    <p:extLst>
      <p:ext uri="{BB962C8B-B14F-4D97-AF65-F5344CB8AC3E}">
        <p14:creationId xmlns:p14="http://schemas.microsoft.com/office/powerpoint/2010/main" val="349655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1132769-5322-5878-EF8B-474708080FE2}"/>
              </a:ext>
            </a:extLst>
          </p:cNvPr>
          <p:cNvSpPr txBox="1"/>
          <p:nvPr/>
        </p:nvSpPr>
        <p:spPr>
          <a:xfrm>
            <a:off x="3695700" y="2476500"/>
            <a:ext cx="6143625" cy="1077218"/>
          </a:xfrm>
          <a:prstGeom prst="rect">
            <a:avLst/>
          </a:prstGeom>
          <a:noFill/>
        </p:spPr>
        <p:txBody>
          <a:bodyPr wrap="square" rtlCol="0">
            <a:spAutoFit/>
          </a:bodyPr>
          <a:lstStyle/>
          <a:p>
            <a:r>
              <a:rPr kumimoji="1" lang="ja-JP" altLang="en-US" sz="3200" dirty="0"/>
              <a:t>飲み会登録画面</a:t>
            </a:r>
            <a:endParaRPr kumimoji="1" lang="en-US" altLang="ja-JP" sz="3200" dirty="0"/>
          </a:p>
          <a:p>
            <a:r>
              <a:rPr kumimoji="1" lang="ja-JP" altLang="en-US" sz="3200" dirty="0"/>
              <a:t>友達登録のとこを囲む</a:t>
            </a:r>
          </a:p>
        </p:txBody>
      </p:sp>
      <p:pic>
        <p:nvPicPr>
          <p:cNvPr id="3" name="図 2" descr="テーブル, 屋内, 座る, 木製 が含まれている画像&#10;&#10;自動的に生成された説明">
            <a:extLst>
              <a:ext uri="{FF2B5EF4-FFF2-40B4-BE49-F238E27FC236}">
                <a16:creationId xmlns:a16="http://schemas.microsoft.com/office/drawing/2014/main" id="{63976C45-4D74-0592-3A5C-8190E0769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726" y="894926"/>
            <a:ext cx="10732547" cy="5068147"/>
          </a:xfrm>
          <a:prstGeom prst="rect">
            <a:avLst/>
          </a:prstGeom>
        </p:spPr>
      </p:pic>
      <p:sp>
        <p:nvSpPr>
          <p:cNvPr id="2" name="スライド番号プレースホルダー 1">
            <a:extLst>
              <a:ext uri="{FF2B5EF4-FFF2-40B4-BE49-F238E27FC236}">
                <a16:creationId xmlns:a16="http://schemas.microsoft.com/office/drawing/2014/main" id="{EDA5907B-706C-4802-7EA3-D819F9CA9488}"/>
              </a:ext>
            </a:extLst>
          </p:cNvPr>
          <p:cNvSpPr>
            <a:spLocks noGrp="1"/>
          </p:cNvSpPr>
          <p:nvPr>
            <p:ph type="sldNum" sz="quarter" idx="12"/>
          </p:nvPr>
        </p:nvSpPr>
        <p:spPr>
          <a:xfrm>
            <a:off x="10120640" y="6162183"/>
            <a:ext cx="1706217" cy="365125"/>
          </a:xfrm>
        </p:spPr>
        <p:txBody>
          <a:bodyPr/>
          <a:lstStyle/>
          <a:p>
            <a:fld id="{B914975D-8706-4C2C-BC0B-1A707EEAF9B2}" type="slidenum">
              <a:rPr kumimoji="1" lang="ja-JP" altLang="en-US" sz="3200" smtClean="0"/>
              <a:t>40</a:t>
            </a:fld>
            <a:endParaRPr kumimoji="1" lang="ja-JP" altLang="en-US" dirty="0"/>
          </a:p>
        </p:txBody>
      </p:sp>
    </p:spTree>
    <p:extLst>
      <p:ext uri="{BB962C8B-B14F-4D97-AF65-F5344CB8AC3E}">
        <p14:creationId xmlns:p14="http://schemas.microsoft.com/office/powerpoint/2010/main" val="224681189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E4911D0-D796-80BB-4CA7-FCB8379B9DB5}"/>
              </a:ext>
            </a:extLst>
          </p:cNvPr>
          <p:cNvSpPr txBox="1"/>
          <p:nvPr/>
        </p:nvSpPr>
        <p:spPr>
          <a:xfrm>
            <a:off x="4019550" y="2782669"/>
            <a:ext cx="5648325" cy="646331"/>
          </a:xfrm>
          <a:prstGeom prst="rect">
            <a:avLst/>
          </a:prstGeom>
          <a:noFill/>
        </p:spPr>
        <p:txBody>
          <a:bodyPr wrap="square" rtlCol="0">
            <a:spAutoFit/>
          </a:bodyPr>
          <a:lstStyle/>
          <a:p>
            <a:r>
              <a:rPr kumimoji="1" lang="ja-JP" altLang="en-US" sz="3600" dirty="0"/>
              <a:t>友達一覧画面</a:t>
            </a:r>
          </a:p>
        </p:txBody>
      </p:sp>
      <p:pic>
        <p:nvPicPr>
          <p:cNvPr id="3" name="図 2" descr="テーブルに置かれた複数のチラシが置かれている食べ物&#10;&#10;中程度の精度で自動的に生成された説明">
            <a:extLst>
              <a:ext uri="{FF2B5EF4-FFF2-40B4-BE49-F238E27FC236}">
                <a16:creationId xmlns:a16="http://schemas.microsoft.com/office/drawing/2014/main" id="{23BE849C-17BC-C637-EDF1-A92CB784D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80" y="710509"/>
            <a:ext cx="10843239" cy="5233091"/>
          </a:xfrm>
          <a:prstGeom prst="rect">
            <a:avLst/>
          </a:prstGeom>
        </p:spPr>
      </p:pic>
      <p:sp>
        <p:nvSpPr>
          <p:cNvPr id="2" name="スライド番号プレースホルダー 1">
            <a:extLst>
              <a:ext uri="{FF2B5EF4-FFF2-40B4-BE49-F238E27FC236}">
                <a16:creationId xmlns:a16="http://schemas.microsoft.com/office/drawing/2014/main" id="{950E4227-5278-51CA-37C8-82C7D648A6F0}"/>
              </a:ext>
            </a:extLst>
          </p:cNvPr>
          <p:cNvSpPr>
            <a:spLocks noGrp="1"/>
          </p:cNvSpPr>
          <p:nvPr>
            <p:ph type="sldNum" sz="quarter" idx="12"/>
          </p:nvPr>
        </p:nvSpPr>
        <p:spPr>
          <a:xfrm>
            <a:off x="10213107" y="6147491"/>
            <a:ext cx="1706217" cy="365125"/>
          </a:xfrm>
        </p:spPr>
        <p:txBody>
          <a:bodyPr/>
          <a:lstStyle/>
          <a:p>
            <a:fld id="{B914975D-8706-4C2C-BC0B-1A707EEAF9B2}" type="slidenum">
              <a:rPr kumimoji="1" lang="ja-JP" altLang="en-US" sz="3200" smtClean="0"/>
              <a:t>41</a:t>
            </a:fld>
            <a:endParaRPr kumimoji="1" lang="ja-JP" altLang="en-US" dirty="0"/>
          </a:p>
        </p:txBody>
      </p:sp>
    </p:spTree>
    <p:extLst>
      <p:ext uri="{BB962C8B-B14F-4D97-AF65-F5344CB8AC3E}">
        <p14:creationId xmlns:p14="http://schemas.microsoft.com/office/powerpoint/2010/main" val="1322561770"/>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998D094-42B2-42BA-AA14-E8FBE073A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8465D64B-59F4-4BDC-B833-A17EF1E046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7726A94-1EF0-4D91-B7BF-C033E3D6E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Green colour on the traffic light">
            <a:extLst>
              <a:ext uri="{FF2B5EF4-FFF2-40B4-BE49-F238E27FC236}">
                <a16:creationId xmlns:a16="http://schemas.microsoft.com/office/drawing/2014/main" id="{CC12252C-B5A4-A961-CB77-66643414484A}"/>
              </a:ext>
            </a:extLst>
          </p:cNvPr>
          <p:cNvPicPr>
            <a:picLocks noChangeAspect="1"/>
          </p:cNvPicPr>
          <p:nvPr/>
        </p:nvPicPr>
        <p:blipFill rotWithShape="1">
          <a:blip r:embed="rId2">
            <a:duotone>
              <a:schemeClr val="accent1">
                <a:shade val="45000"/>
                <a:satMod val="135000"/>
              </a:schemeClr>
              <a:prstClr val="white"/>
            </a:duotone>
            <a:alphaModFix amt="60000"/>
          </a:blip>
          <a:srcRect t="13390" b="2340"/>
          <a:stretch/>
        </p:blipFill>
        <p:spPr>
          <a:xfrm>
            <a:off x="20" y="-1"/>
            <a:ext cx="12191980" cy="6858001"/>
          </a:xfrm>
          <a:prstGeom prst="rect">
            <a:avLst/>
          </a:prstGeom>
        </p:spPr>
      </p:pic>
      <p:cxnSp>
        <p:nvCxnSpPr>
          <p:cNvPr id="18" name="Straight Connector 17">
            <a:extLst>
              <a:ext uri="{FF2B5EF4-FFF2-40B4-BE49-F238E27FC236}">
                <a16:creationId xmlns:a16="http://schemas.microsoft.com/office/drawing/2014/main" id="{98F0650C-11DF-45E6-8EC2-E3B298F0D8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4FB4153-1E3E-4AE9-8306-E8C29289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 name="テキスト ボックス 3">
            <a:extLst>
              <a:ext uri="{FF2B5EF4-FFF2-40B4-BE49-F238E27FC236}">
                <a16:creationId xmlns:a16="http://schemas.microsoft.com/office/drawing/2014/main" id="{A0E45ACB-4C9F-76A4-C8C0-DF0EE74284CF}"/>
              </a:ext>
            </a:extLst>
          </p:cNvPr>
          <p:cNvSpPr txBox="1"/>
          <p:nvPr/>
        </p:nvSpPr>
        <p:spPr>
          <a:xfrm>
            <a:off x="1109980" y="882376"/>
            <a:ext cx="9966960" cy="2926080"/>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ja-JP" altLang="en-US" sz="7200" b="0" i="0" dirty="0">
                <a:solidFill>
                  <a:schemeClr val="bg1"/>
                </a:solidFill>
                <a:effectLst/>
                <a:latin typeface="NotoSansJP"/>
              </a:rPr>
              <a:t>５　警告機能</a:t>
            </a:r>
            <a:endParaRPr kumimoji="1" lang="ja-JP" altLang="en-US" sz="7200" b="1" cap="all" dirty="0">
              <a:solidFill>
                <a:schemeClr val="bg1"/>
              </a:solidFill>
              <a:latin typeface="+mj-lt"/>
              <a:ea typeface="+mj-ea"/>
              <a:cs typeface="+mj-cs"/>
            </a:endParaRPr>
          </a:p>
        </p:txBody>
      </p:sp>
      <p:sp>
        <p:nvSpPr>
          <p:cNvPr id="2" name="スライド番号プレースホルダー 1">
            <a:extLst>
              <a:ext uri="{FF2B5EF4-FFF2-40B4-BE49-F238E27FC236}">
                <a16:creationId xmlns:a16="http://schemas.microsoft.com/office/drawing/2014/main" id="{BCF56EB1-90EF-FCEA-230F-A51636EAE7DD}"/>
              </a:ext>
            </a:extLst>
          </p:cNvPr>
          <p:cNvSpPr>
            <a:spLocks noGrp="1"/>
          </p:cNvSpPr>
          <p:nvPr>
            <p:ph type="sldNum" sz="quarter" idx="12"/>
          </p:nvPr>
        </p:nvSpPr>
        <p:spPr>
          <a:xfrm>
            <a:off x="10254643" y="6256654"/>
            <a:ext cx="1706217" cy="365125"/>
          </a:xfrm>
        </p:spPr>
        <p:txBody>
          <a:bodyPr/>
          <a:lstStyle/>
          <a:p>
            <a:fld id="{B914975D-8706-4C2C-BC0B-1A707EEAF9B2}" type="slidenum">
              <a:rPr kumimoji="1" lang="ja-JP" altLang="en-US" sz="3200" smtClean="0">
                <a:solidFill>
                  <a:schemeClr val="accent1">
                    <a:lumMod val="20000"/>
                    <a:lumOff val="80000"/>
                  </a:schemeClr>
                </a:solidFill>
              </a:rPr>
              <a:t>42</a:t>
            </a:fld>
            <a:endParaRPr kumimoji="1" lang="ja-JP" altLang="en-US" dirty="0">
              <a:solidFill>
                <a:schemeClr val="accent1">
                  <a:lumMod val="20000"/>
                  <a:lumOff val="80000"/>
                </a:schemeClr>
              </a:solidFill>
            </a:endParaRPr>
          </a:p>
        </p:txBody>
      </p:sp>
    </p:spTree>
    <p:extLst>
      <p:ext uri="{BB962C8B-B14F-4D97-AF65-F5344CB8AC3E}">
        <p14:creationId xmlns:p14="http://schemas.microsoft.com/office/powerpoint/2010/main" val="4038232059"/>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 ツリーマップ図&#10;&#10;自動的に生成された説明">
            <a:extLst>
              <a:ext uri="{FF2B5EF4-FFF2-40B4-BE49-F238E27FC236}">
                <a16:creationId xmlns:a16="http://schemas.microsoft.com/office/drawing/2014/main" id="{929E0DFD-8C13-62F2-838B-CD93F0DC1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88" y="700692"/>
            <a:ext cx="10875024" cy="5279695"/>
          </a:xfrm>
          <a:prstGeom prst="rect">
            <a:avLst/>
          </a:prstGeom>
        </p:spPr>
      </p:pic>
      <p:sp>
        <p:nvSpPr>
          <p:cNvPr id="2" name="スライド番号プレースホルダー 1">
            <a:extLst>
              <a:ext uri="{FF2B5EF4-FFF2-40B4-BE49-F238E27FC236}">
                <a16:creationId xmlns:a16="http://schemas.microsoft.com/office/drawing/2014/main" id="{9CDBC60B-DACF-251A-8871-C03C515FEA1F}"/>
              </a:ext>
            </a:extLst>
          </p:cNvPr>
          <p:cNvSpPr>
            <a:spLocks noGrp="1"/>
          </p:cNvSpPr>
          <p:nvPr>
            <p:ph type="sldNum" sz="quarter" idx="12"/>
          </p:nvPr>
        </p:nvSpPr>
        <p:spPr>
          <a:xfrm>
            <a:off x="10192560" y="6157308"/>
            <a:ext cx="1706217" cy="365125"/>
          </a:xfrm>
        </p:spPr>
        <p:txBody>
          <a:bodyPr/>
          <a:lstStyle/>
          <a:p>
            <a:fld id="{B914975D-8706-4C2C-BC0B-1A707EEAF9B2}" type="slidenum">
              <a:rPr kumimoji="1" lang="ja-JP" altLang="en-US" sz="3200" smtClean="0"/>
              <a:t>43</a:t>
            </a:fld>
            <a:endParaRPr kumimoji="1" lang="ja-JP" altLang="en-US" dirty="0"/>
          </a:p>
        </p:txBody>
      </p:sp>
    </p:spTree>
    <p:extLst>
      <p:ext uri="{BB962C8B-B14F-4D97-AF65-F5344CB8AC3E}">
        <p14:creationId xmlns:p14="http://schemas.microsoft.com/office/powerpoint/2010/main" val="315146466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5FBC8B9-776E-1D54-241A-4BA59CC82174}"/>
              </a:ext>
            </a:extLst>
          </p:cNvPr>
          <p:cNvSpPr txBox="1"/>
          <p:nvPr/>
        </p:nvSpPr>
        <p:spPr>
          <a:xfrm>
            <a:off x="4295775" y="2721114"/>
            <a:ext cx="5191125" cy="707886"/>
          </a:xfrm>
          <a:prstGeom prst="rect">
            <a:avLst/>
          </a:prstGeom>
          <a:noFill/>
        </p:spPr>
        <p:txBody>
          <a:bodyPr wrap="square" rtlCol="0">
            <a:spAutoFit/>
          </a:bodyPr>
          <a:lstStyle/>
          <a:p>
            <a:r>
              <a:rPr kumimoji="1" lang="ja-JP" altLang="en-US" sz="4000" dirty="0"/>
              <a:t>ログイン画面</a:t>
            </a:r>
          </a:p>
        </p:txBody>
      </p:sp>
      <p:pic>
        <p:nvPicPr>
          <p:cNvPr id="6" name="図 5" descr="店の前を歩く人&#10;&#10;低い精度で自動的に生成された説明">
            <a:extLst>
              <a:ext uri="{FF2B5EF4-FFF2-40B4-BE49-F238E27FC236}">
                <a16:creationId xmlns:a16="http://schemas.microsoft.com/office/drawing/2014/main" id="{584D21FE-4645-2E12-0CF4-D6CF17254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75" y="822960"/>
            <a:ext cx="10733923" cy="5168395"/>
          </a:xfrm>
          <a:prstGeom prst="rect">
            <a:avLst/>
          </a:prstGeom>
        </p:spPr>
      </p:pic>
      <p:sp>
        <p:nvSpPr>
          <p:cNvPr id="2" name="スライド番号プレースホルダー 1">
            <a:extLst>
              <a:ext uri="{FF2B5EF4-FFF2-40B4-BE49-F238E27FC236}">
                <a16:creationId xmlns:a16="http://schemas.microsoft.com/office/drawing/2014/main" id="{796E500F-73BD-D710-38AF-DF11AF3E3520}"/>
              </a:ext>
            </a:extLst>
          </p:cNvPr>
          <p:cNvSpPr>
            <a:spLocks noGrp="1"/>
          </p:cNvSpPr>
          <p:nvPr>
            <p:ph type="sldNum" sz="quarter" idx="12"/>
          </p:nvPr>
        </p:nvSpPr>
        <p:spPr>
          <a:xfrm>
            <a:off x="10213107" y="6162183"/>
            <a:ext cx="1706217" cy="365125"/>
          </a:xfrm>
        </p:spPr>
        <p:txBody>
          <a:bodyPr/>
          <a:lstStyle/>
          <a:p>
            <a:fld id="{B914975D-8706-4C2C-BC0B-1A707EEAF9B2}" type="slidenum">
              <a:rPr kumimoji="1" lang="ja-JP" altLang="en-US" sz="3200" smtClean="0"/>
              <a:t>44</a:t>
            </a:fld>
            <a:endParaRPr kumimoji="1" lang="ja-JP" altLang="en-US" dirty="0"/>
          </a:p>
        </p:txBody>
      </p:sp>
    </p:spTree>
    <p:extLst>
      <p:ext uri="{BB962C8B-B14F-4D97-AF65-F5344CB8AC3E}">
        <p14:creationId xmlns:p14="http://schemas.microsoft.com/office/powerpoint/2010/main" val="111948969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E959F62-48A4-CFD4-7D70-BD2E6B75C213}"/>
              </a:ext>
            </a:extLst>
          </p:cNvPr>
          <p:cNvSpPr txBox="1"/>
          <p:nvPr/>
        </p:nvSpPr>
        <p:spPr>
          <a:xfrm>
            <a:off x="3552825" y="2844225"/>
            <a:ext cx="4438650" cy="584775"/>
          </a:xfrm>
          <a:prstGeom prst="rect">
            <a:avLst/>
          </a:prstGeom>
          <a:noFill/>
        </p:spPr>
        <p:txBody>
          <a:bodyPr wrap="square" rtlCol="0">
            <a:spAutoFit/>
          </a:bodyPr>
          <a:lstStyle/>
          <a:p>
            <a:r>
              <a:rPr kumimoji="1" lang="ja-JP" altLang="en-US" sz="3200" dirty="0"/>
              <a:t>ユーザー新規登録画面</a:t>
            </a:r>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C3DBB6E9-807A-6C6E-80FB-1F02E464A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 y="778692"/>
            <a:ext cx="11043920" cy="5300616"/>
          </a:xfrm>
          <a:prstGeom prst="rect">
            <a:avLst/>
          </a:prstGeom>
        </p:spPr>
      </p:pic>
      <p:sp>
        <p:nvSpPr>
          <p:cNvPr id="2" name="スライド番号プレースホルダー 1">
            <a:extLst>
              <a:ext uri="{FF2B5EF4-FFF2-40B4-BE49-F238E27FC236}">
                <a16:creationId xmlns:a16="http://schemas.microsoft.com/office/drawing/2014/main" id="{6A4CEC19-C8B5-AC9A-50E4-CA948CDCA3A7}"/>
              </a:ext>
            </a:extLst>
          </p:cNvPr>
          <p:cNvSpPr>
            <a:spLocks noGrp="1"/>
          </p:cNvSpPr>
          <p:nvPr>
            <p:ph type="sldNum" sz="quarter" idx="12"/>
          </p:nvPr>
        </p:nvSpPr>
        <p:spPr>
          <a:xfrm>
            <a:off x="10233655" y="6151909"/>
            <a:ext cx="1706217" cy="365125"/>
          </a:xfrm>
        </p:spPr>
        <p:txBody>
          <a:bodyPr/>
          <a:lstStyle/>
          <a:p>
            <a:fld id="{B914975D-8706-4C2C-BC0B-1A707EEAF9B2}" type="slidenum">
              <a:rPr kumimoji="1" lang="ja-JP" altLang="en-US" sz="3200" smtClean="0"/>
              <a:t>45</a:t>
            </a:fld>
            <a:endParaRPr kumimoji="1" lang="ja-JP" altLang="en-US" dirty="0"/>
          </a:p>
        </p:txBody>
      </p:sp>
    </p:spTree>
    <p:extLst>
      <p:ext uri="{BB962C8B-B14F-4D97-AF65-F5344CB8AC3E}">
        <p14:creationId xmlns:p14="http://schemas.microsoft.com/office/powerpoint/2010/main" val="1996294494"/>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EC45C27-ED7D-BE01-BCA1-62BB61020F2A}"/>
              </a:ext>
            </a:extLst>
          </p:cNvPr>
          <p:cNvSpPr txBox="1"/>
          <p:nvPr/>
        </p:nvSpPr>
        <p:spPr>
          <a:xfrm>
            <a:off x="4438650" y="2721114"/>
            <a:ext cx="6172200" cy="707886"/>
          </a:xfrm>
          <a:prstGeom prst="rect">
            <a:avLst/>
          </a:prstGeom>
          <a:noFill/>
        </p:spPr>
        <p:txBody>
          <a:bodyPr wrap="square" rtlCol="0">
            <a:spAutoFit/>
          </a:bodyPr>
          <a:lstStyle/>
          <a:p>
            <a:r>
              <a:rPr kumimoji="1" lang="ja-JP" altLang="en-US" sz="4000" dirty="0"/>
              <a:t>設定画面</a:t>
            </a:r>
          </a:p>
        </p:txBody>
      </p:sp>
      <p:pic>
        <p:nvPicPr>
          <p:cNvPr id="8" name="図 7" descr="屋内, テーブル, キッチン, カウンター が含まれている画像&#10;&#10;自動的に生成された説明">
            <a:extLst>
              <a:ext uri="{FF2B5EF4-FFF2-40B4-BE49-F238E27FC236}">
                <a16:creationId xmlns:a16="http://schemas.microsoft.com/office/drawing/2014/main" id="{D69BDEE1-2AAA-4A1A-30EF-A3122D6AB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23" y="795865"/>
            <a:ext cx="11151754" cy="5266270"/>
          </a:xfrm>
          <a:prstGeom prst="rect">
            <a:avLst/>
          </a:prstGeom>
        </p:spPr>
      </p:pic>
      <p:sp>
        <p:nvSpPr>
          <p:cNvPr id="2" name="スライド番号プレースホルダー 1">
            <a:extLst>
              <a:ext uri="{FF2B5EF4-FFF2-40B4-BE49-F238E27FC236}">
                <a16:creationId xmlns:a16="http://schemas.microsoft.com/office/drawing/2014/main" id="{EE60A9B4-680C-603A-EF49-1EC2E1575223}"/>
              </a:ext>
            </a:extLst>
          </p:cNvPr>
          <p:cNvSpPr>
            <a:spLocks noGrp="1"/>
          </p:cNvSpPr>
          <p:nvPr>
            <p:ph type="sldNum" sz="quarter" idx="12"/>
          </p:nvPr>
        </p:nvSpPr>
        <p:spPr>
          <a:xfrm>
            <a:off x="10233655" y="6141635"/>
            <a:ext cx="1706217" cy="365125"/>
          </a:xfrm>
        </p:spPr>
        <p:txBody>
          <a:bodyPr/>
          <a:lstStyle/>
          <a:p>
            <a:fld id="{B914975D-8706-4C2C-BC0B-1A707EEAF9B2}" type="slidenum">
              <a:rPr kumimoji="1" lang="ja-JP" altLang="en-US" sz="3200" smtClean="0"/>
              <a:t>46</a:t>
            </a:fld>
            <a:endParaRPr kumimoji="1" lang="ja-JP" altLang="en-US" dirty="0"/>
          </a:p>
        </p:txBody>
      </p:sp>
    </p:spTree>
    <p:extLst>
      <p:ext uri="{BB962C8B-B14F-4D97-AF65-F5344CB8AC3E}">
        <p14:creationId xmlns:p14="http://schemas.microsoft.com/office/powerpoint/2010/main" val="2937215453"/>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ゲームのキャラクター&#10;&#10;低い精度で自動的に生成された説明">
            <a:extLst>
              <a:ext uri="{FF2B5EF4-FFF2-40B4-BE49-F238E27FC236}">
                <a16:creationId xmlns:a16="http://schemas.microsoft.com/office/drawing/2014/main" id="{E0FDBEF6-3F41-7C70-B062-AF07D484B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7265" y="4497705"/>
            <a:ext cx="2079212" cy="2187575"/>
          </a:xfrm>
          <a:prstGeom prst="rect">
            <a:avLst/>
          </a:prstGeom>
        </p:spPr>
      </p:pic>
      <p:pic>
        <p:nvPicPr>
          <p:cNvPr id="7" name="図 6">
            <a:extLst>
              <a:ext uri="{FF2B5EF4-FFF2-40B4-BE49-F238E27FC236}">
                <a16:creationId xmlns:a16="http://schemas.microsoft.com/office/drawing/2014/main" id="{900B4CEB-BF5A-0133-928E-81CB19135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514" y="4497696"/>
            <a:ext cx="2079212" cy="2187575"/>
          </a:xfrm>
          <a:prstGeom prst="rect">
            <a:avLst/>
          </a:prstGeom>
        </p:spPr>
      </p:pic>
      <p:pic>
        <p:nvPicPr>
          <p:cNvPr id="9" name="図 8" descr="ゲームのキャラクター&#10;&#10;低い精度で自動的に生成された説明">
            <a:extLst>
              <a:ext uri="{FF2B5EF4-FFF2-40B4-BE49-F238E27FC236}">
                <a16:creationId xmlns:a16="http://schemas.microsoft.com/office/drawing/2014/main" id="{7677E1B4-486A-775D-D501-E8506EB68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7632" y="4497697"/>
            <a:ext cx="2079212" cy="2187575"/>
          </a:xfrm>
          <a:prstGeom prst="rect">
            <a:avLst/>
          </a:prstGeom>
        </p:spPr>
      </p:pic>
      <p:pic>
        <p:nvPicPr>
          <p:cNvPr id="11" name="図 10">
            <a:extLst>
              <a:ext uri="{FF2B5EF4-FFF2-40B4-BE49-F238E27FC236}">
                <a16:creationId xmlns:a16="http://schemas.microsoft.com/office/drawing/2014/main" id="{E5269513-059D-6453-6F3C-8CB00E8F0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4330" y="4497697"/>
            <a:ext cx="2079213" cy="2187575"/>
          </a:xfrm>
          <a:prstGeom prst="rect">
            <a:avLst/>
          </a:prstGeom>
        </p:spPr>
      </p:pic>
      <p:pic>
        <p:nvPicPr>
          <p:cNvPr id="13" name="図 12">
            <a:extLst>
              <a:ext uri="{FF2B5EF4-FFF2-40B4-BE49-F238E27FC236}">
                <a16:creationId xmlns:a16="http://schemas.microsoft.com/office/drawing/2014/main" id="{9F96CBDA-D634-3D30-9975-BA67AFF10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8705" y="4497697"/>
            <a:ext cx="2079212" cy="2187575"/>
          </a:xfrm>
          <a:prstGeom prst="rect">
            <a:avLst/>
          </a:prstGeom>
        </p:spPr>
      </p:pic>
      <p:pic>
        <p:nvPicPr>
          <p:cNvPr id="15" name="図 14" descr="ゲームのキャラクター&#10;&#10;低い精度で自動的に生成された説明">
            <a:extLst>
              <a:ext uri="{FF2B5EF4-FFF2-40B4-BE49-F238E27FC236}">
                <a16:creationId xmlns:a16="http://schemas.microsoft.com/office/drawing/2014/main" id="{CD6CA190-8C56-824A-CF7E-1A1F4F4E74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7985" y="4497701"/>
            <a:ext cx="2079212" cy="2187575"/>
          </a:xfrm>
          <a:prstGeom prst="rect">
            <a:avLst/>
          </a:prstGeom>
        </p:spPr>
      </p:pic>
      <p:sp>
        <p:nvSpPr>
          <p:cNvPr id="16" name="テキスト ボックス 15">
            <a:extLst>
              <a:ext uri="{FF2B5EF4-FFF2-40B4-BE49-F238E27FC236}">
                <a16:creationId xmlns:a16="http://schemas.microsoft.com/office/drawing/2014/main" id="{89334FFE-1176-E2C4-7349-56F1750EB9FB}"/>
              </a:ext>
            </a:extLst>
          </p:cNvPr>
          <p:cNvSpPr txBox="1"/>
          <p:nvPr/>
        </p:nvSpPr>
        <p:spPr>
          <a:xfrm>
            <a:off x="1529303" y="1944796"/>
            <a:ext cx="9428480" cy="830997"/>
          </a:xfrm>
          <a:prstGeom prst="rect">
            <a:avLst/>
          </a:prstGeom>
          <a:noFill/>
        </p:spPr>
        <p:txBody>
          <a:bodyPr wrap="square" rtlCol="0">
            <a:spAutoFit/>
          </a:bodyPr>
          <a:lstStyle/>
          <a:p>
            <a:r>
              <a:rPr kumimoji="1" lang="ja-JP" altLang="en-US" sz="4800" dirty="0"/>
              <a:t>実際に使った様子を見てみよう！</a:t>
            </a:r>
          </a:p>
        </p:txBody>
      </p:sp>
      <p:sp>
        <p:nvSpPr>
          <p:cNvPr id="2" name="スライド番号プレースホルダー 1">
            <a:extLst>
              <a:ext uri="{FF2B5EF4-FFF2-40B4-BE49-F238E27FC236}">
                <a16:creationId xmlns:a16="http://schemas.microsoft.com/office/drawing/2014/main" id="{5AE7032E-2A69-3532-0CC4-382CA55636AE}"/>
              </a:ext>
            </a:extLst>
          </p:cNvPr>
          <p:cNvSpPr>
            <a:spLocks noGrp="1"/>
          </p:cNvSpPr>
          <p:nvPr>
            <p:ph type="sldNum" sz="quarter" idx="12"/>
          </p:nvPr>
        </p:nvSpPr>
        <p:spPr>
          <a:xfrm>
            <a:off x="10315849" y="6182732"/>
            <a:ext cx="1706217" cy="365125"/>
          </a:xfrm>
        </p:spPr>
        <p:txBody>
          <a:bodyPr/>
          <a:lstStyle/>
          <a:p>
            <a:fld id="{B914975D-8706-4C2C-BC0B-1A707EEAF9B2}" type="slidenum">
              <a:rPr kumimoji="1" lang="ja-JP" altLang="en-US" sz="3200" smtClean="0">
                <a:solidFill>
                  <a:schemeClr val="accent1">
                    <a:lumMod val="50000"/>
                  </a:schemeClr>
                </a:solidFill>
              </a:rPr>
              <a:t>47</a:t>
            </a:fld>
            <a:endParaRPr kumimoji="1" lang="ja-JP" altLang="en-US" dirty="0">
              <a:solidFill>
                <a:schemeClr val="accent1">
                  <a:lumMod val="50000"/>
                </a:schemeClr>
              </a:solidFill>
            </a:endParaRPr>
          </a:p>
        </p:txBody>
      </p:sp>
    </p:spTree>
    <p:extLst>
      <p:ext uri="{BB962C8B-B14F-4D97-AF65-F5344CB8AC3E}">
        <p14:creationId xmlns:p14="http://schemas.microsoft.com/office/powerpoint/2010/main" val="1992640676"/>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座る, テーブル, コンピュータ, クマ が含まれている画像&#10;&#10;自動的に生成された説明">
            <a:extLst>
              <a:ext uri="{FF2B5EF4-FFF2-40B4-BE49-F238E27FC236}">
                <a16:creationId xmlns:a16="http://schemas.microsoft.com/office/drawing/2014/main" id="{B881D417-7DC0-039F-090F-B4804364F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83" y="233681"/>
            <a:ext cx="11743362" cy="6393150"/>
          </a:xfrm>
          <a:prstGeom prst="rect">
            <a:avLst/>
          </a:prstGeom>
        </p:spPr>
      </p:pic>
      <p:sp>
        <p:nvSpPr>
          <p:cNvPr id="7" name="四角形: 角を丸くする 6">
            <a:extLst>
              <a:ext uri="{FF2B5EF4-FFF2-40B4-BE49-F238E27FC236}">
                <a16:creationId xmlns:a16="http://schemas.microsoft.com/office/drawing/2014/main" id="{8B0943ED-B00A-FF23-FBB2-A595746BF2EF}"/>
              </a:ext>
            </a:extLst>
          </p:cNvPr>
          <p:cNvSpPr/>
          <p:nvPr/>
        </p:nvSpPr>
        <p:spPr>
          <a:xfrm>
            <a:off x="1807779" y="2522215"/>
            <a:ext cx="8418787" cy="135583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14C3963-CA9D-75D9-F80A-C85EA55B3174}"/>
              </a:ext>
            </a:extLst>
          </p:cNvPr>
          <p:cNvSpPr txBox="1"/>
          <p:nvPr/>
        </p:nvSpPr>
        <p:spPr>
          <a:xfrm>
            <a:off x="2072546" y="2692302"/>
            <a:ext cx="8311675" cy="1015663"/>
          </a:xfrm>
          <a:prstGeom prst="rect">
            <a:avLst/>
          </a:prstGeom>
          <a:noFill/>
        </p:spPr>
        <p:txBody>
          <a:bodyPr wrap="square" rtlCol="0">
            <a:spAutoFit/>
          </a:bodyPr>
          <a:lstStyle/>
          <a:p>
            <a:r>
              <a:rPr kumimoji="1" lang="ja-JP" altLang="en-US" sz="6000" dirty="0"/>
              <a:t>開発時に苦労したこと</a:t>
            </a:r>
          </a:p>
        </p:txBody>
      </p:sp>
      <p:sp>
        <p:nvSpPr>
          <p:cNvPr id="3" name="吹き出し: 角を丸めた四角形 2">
            <a:extLst>
              <a:ext uri="{FF2B5EF4-FFF2-40B4-BE49-F238E27FC236}">
                <a16:creationId xmlns:a16="http://schemas.microsoft.com/office/drawing/2014/main" id="{BACD4B10-B7AD-1DA8-970F-C59C051152E3}"/>
              </a:ext>
            </a:extLst>
          </p:cNvPr>
          <p:cNvSpPr/>
          <p:nvPr/>
        </p:nvSpPr>
        <p:spPr>
          <a:xfrm rot="629562">
            <a:off x="8628262" y="1312692"/>
            <a:ext cx="2394873" cy="596267"/>
          </a:xfrm>
          <a:prstGeom prst="wedgeRoundRectCallout">
            <a:avLst>
              <a:gd name="adj1" fmla="val 8665"/>
              <a:gd name="adj2" fmla="val 125625"/>
              <a:gd name="adj3" fmla="val 1666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0BF2BDD4-8513-B15F-7DFC-D36A196D73F7}"/>
              </a:ext>
            </a:extLst>
          </p:cNvPr>
          <p:cNvSpPr txBox="1"/>
          <p:nvPr/>
        </p:nvSpPr>
        <p:spPr>
          <a:xfrm rot="643838">
            <a:off x="8873772" y="1379994"/>
            <a:ext cx="2159535" cy="461665"/>
          </a:xfrm>
          <a:prstGeom prst="rect">
            <a:avLst/>
          </a:prstGeom>
          <a:noFill/>
        </p:spPr>
        <p:txBody>
          <a:bodyPr wrap="square" rtlCol="0">
            <a:spAutoFit/>
          </a:bodyPr>
          <a:lstStyle/>
          <a:p>
            <a:r>
              <a:rPr kumimoji="1" lang="ja-JP" altLang="en-US" sz="2400" dirty="0"/>
              <a:t>チームとして</a:t>
            </a:r>
          </a:p>
        </p:txBody>
      </p:sp>
      <p:sp>
        <p:nvSpPr>
          <p:cNvPr id="4" name="スライド番号プレースホルダー 3">
            <a:extLst>
              <a:ext uri="{FF2B5EF4-FFF2-40B4-BE49-F238E27FC236}">
                <a16:creationId xmlns:a16="http://schemas.microsoft.com/office/drawing/2014/main" id="{D237BE07-9ECB-41F6-2C5A-29913FF9063D}"/>
              </a:ext>
            </a:extLst>
          </p:cNvPr>
          <p:cNvSpPr>
            <a:spLocks noGrp="1"/>
          </p:cNvSpPr>
          <p:nvPr>
            <p:ph type="sldNum" sz="quarter" idx="12"/>
          </p:nvPr>
        </p:nvSpPr>
        <p:spPr>
          <a:xfrm>
            <a:off x="10161969" y="6166584"/>
            <a:ext cx="1706217" cy="365125"/>
          </a:xfrm>
        </p:spPr>
        <p:txBody>
          <a:bodyPr/>
          <a:lstStyle/>
          <a:p>
            <a:fld id="{B914975D-8706-4C2C-BC0B-1A707EEAF9B2}" type="slidenum">
              <a:rPr kumimoji="1" lang="ja-JP" altLang="en-US" sz="3200" smtClean="0"/>
              <a:t>48</a:t>
            </a:fld>
            <a:endParaRPr kumimoji="1" lang="ja-JP" altLang="en-US" dirty="0"/>
          </a:p>
        </p:txBody>
      </p:sp>
    </p:spTree>
    <p:extLst>
      <p:ext uri="{BB962C8B-B14F-4D97-AF65-F5344CB8AC3E}">
        <p14:creationId xmlns:p14="http://schemas.microsoft.com/office/powerpoint/2010/main" val="277721182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思考の吹き出し: 雲形 41">
            <a:extLst>
              <a:ext uri="{FF2B5EF4-FFF2-40B4-BE49-F238E27FC236}">
                <a16:creationId xmlns:a16="http://schemas.microsoft.com/office/drawing/2014/main" id="{F966AF8C-299C-1957-04CB-88EB3AFB791B}"/>
              </a:ext>
            </a:extLst>
          </p:cNvPr>
          <p:cNvSpPr/>
          <p:nvPr/>
        </p:nvSpPr>
        <p:spPr>
          <a:xfrm>
            <a:off x="2407043" y="721360"/>
            <a:ext cx="7337743" cy="2917187"/>
          </a:xfrm>
          <a:prstGeom prst="cloudCallout">
            <a:avLst>
              <a:gd name="adj1" fmla="val 906"/>
              <a:gd name="adj2" fmla="val 6981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a:extLst>
              <a:ext uri="{FF2B5EF4-FFF2-40B4-BE49-F238E27FC236}">
                <a16:creationId xmlns:a16="http://schemas.microsoft.com/office/drawing/2014/main" id="{F8B4E886-2085-E098-04C1-578826128678}"/>
              </a:ext>
            </a:extLst>
          </p:cNvPr>
          <p:cNvSpPr/>
          <p:nvPr/>
        </p:nvSpPr>
        <p:spPr>
          <a:xfrm>
            <a:off x="3198018"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二等辺三角形 3">
            <a:extLst>
              <a:ext uri="{FF2B5EF4-FFF2-40B4-BE49-F238E27FC236}">
                <a16:creationId xmlns:a16="http://schemas.microsoft.com/office/drawing/2014/main" id="{0989626F-4697-0CCB-197C-915687B4B882}"/>
              </a:ext>
            </a:extLst>
          </p:cNvPr>
          <p:cNvSpPr/>
          <p:nvPr/>
        </p:nvSpPr>
        <p:spPr>
          <a:xfrm>
            <a:off x="5376861"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a:extLst>
              <a:ext uri="{FF2B5EF4-FFF2-40B4-BE49-F238E27FC236}">
                <a16:creationId xmlns:a16="http://schemas.microsoft.com/office/drawing/2014/main" id="{3C2E7E3F-5B5E-078E-8FCD-CF886A3EF002}"/>
              </a:ext>
            </a:extLst>
          </p:cNvPr>
          <p:cNvSpPr/>
          <p:nvPr/>
        </p:nvSpPr>
        <p:spPr>
          <a:xfrm>
            <a:off x="7622380"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871843FC-AE19-1B11-A0F8-CCD765CF3F1D}"/>
              </a:ext>
            </a:extLst>
          </p:cNvPr>
          <p:cNvSpPr/>
          <p:nvPr/>
        </p:nvSpPr>
        <p:spPr>
          <a:xfrm>
            <a:off x="9872662"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328D843D-5C67-5456-EA6B-0D601387D1AD}"/>
              </a:ext>
            </a:extLst>
          </p:cNvPr>
          <p:cNvSpPr/>
          <p:nvPr/>
        </p:nvSpPr>
        <p:spPr>
          <a:xfrm>
            <a:off x="947737"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2044024-714E-82BB-49E6-39B9554B6088}"/>
              </a:ext>
            </a:extLst>
          </p:cNvPr>
          <p:cNvSpPr txBox="1"/>
          <p:nvPr/>
        </p:nvSpPr>
        <p:spPr>
          <a:xfrm>
            <a:off x="1314450" y="3946565"/>
            <a:ext cx="2371725" cy="369332"/>
          </a:xfrm>
          <a:prstGeom prst="rect">
            <a:avLst/>
          </a:prstGeom>
          <a:noFill/>
        </p:spPr>
        <p:txBody>
          <a:bodyPr wrap="square" rtlCol="0">
            <a:spAutoFit/>
          </a:bodyPr>
          <a:lstStyle/>
          <a:p>
            <a:r>
              <a:rPr kumimoji="1" lang="ja-JP" altLang="en-US" dirty="0"/>
              <a:t>原山</a:t>
            </a:r>
          </a:p>
        </p:txBody>
      </p:sp>
      <p:sp>
        <p:nvSpPr>
          <p:cNvPr id="14" name="テキスト ボックス 13">
            <a:extLst>
              <a:ext uri="{FF2B5EF4-FFF2-40B4-BE49-F238E27FC236}">
                <a16:creationId xmlns:a16="http://schemas.microsoft.com/office/drawing/2014/main" id="{565D8F85-AA04-1DFE-3F05-F73545D13CA5}"/>
              </a:ext>
            </a:extLst>
          </p:cNvPr>
          <p:cNvSpPr txBox="1"/>
          <p:nvPr/>
        </p:nvSpPr>
        <p:spPr>
          <a:xfrm>
            <a:off x="3518296" y="3946565"/>
            <a:ext cx="807243" cy="369332"/>
          </a:xfrm>
          <a:prstGeom prst="rect">
            <a:avLst/>
          </a:prstGeom>
          <a:noFill/>
        </p:spPr>
        <p:txBody>
          <a:bodyPr wrap="square" rtlCol="0">
            <a:spAutoFit/>
          </a:bodyPr>
          <a:lstStyle/>
          <a:p>
            <a:r>
              <a:rPr kumimoji="1" lang="ja-JP" altLang="en-US" dirty="0"/>
              <a:t>中村</a:t>
            </a:r>
          </a:p>
        </p:txBody>
      </p:sp>
      <p:sp>
        <p:nvSpPr>
          <p:cNvPr id="15" name="テキスト ボックス 14">
            <a:extLst>
              <a:ext uri="{FF2B5EF4-FFF2-40B4-BE49-F238E27FC236}">
                <a16:creationId xmlns:a16="http://schemas.microsoft.com/office/drawing/2014/main" id="{E53B268D-2D71-C3EC-0038-0917E434BC51}"/>
              </a:ext>
            </a:extLst>
          </p:cNvPr>
          <p:cNvSpPr txBox="1"/>
          <p:nvPr/>
        </p:nvSpPr>
        <p:spPr>
          <a:xfrm>
            <a:off x="5784055" y="3946565"/>
            <a:ext cx="1838325" cy="369332"/>
          </a:xfrm>
          <a:prstGeom prst="rect">
            <a:avLst/>
          </a:prstGeom>
          <a:noFill/>
        </p:spPr>
        <p:txBody>
          <a:bodyPr wrap="square" rtlCol="0">
            <a:spAutoFit/>
          </a:bodyPr>
          <a:lstStyle/>
          <a:p>
            <a:r>
              <a:rPr kumimoji="1" lang="ja-JP" altLang="en-US" dirty="0"/>
              <a:t>田中</a:t>
            </a:r>
          </a:p>
        </p:txBody>
      </p:sp>
      <p:sp>
        <p:nvSpPr>
          <p:cNvPr id="16" name="テキスト ボックス 15">
            <a:extLst>
              <a:ext uri="{FF2B5EF4-FFF2-40B4-BE49-F238E27FC236}">
                <a16:creationId xmlns:a16="http://schemas.microsoft.com/office/drawing/2014/main" id="{7299DC9B-90DA-E1D3-FBB2-0FD3AFD0D72E}"/>
              </a:ext>
            </a:extLst>
          </p:cNvPr>
          <p:cNvSpPr txBox="1"/>
          <p:nvPr/>
        </p:nvSpPr>
        <p:spPr>
          <a:xfrm>
            <a:off x="7866463" y="3946565"/>
            <a:ext cx="1674020" cy="369332"/>
          </a:xfrm>
          <a:prstGeom prst="rect">
            <a:avLst/>
          </a:prstGeom>
          <a:noFill/>
        </p:spPr>
        <p:txBody>
          <a:bodyPr wrap="square" rtlCol="0">
            <a:spAutoFit/>
          </a:bodyPr>
          <a:lstStyle/>
          <a:p>
            <a:r>
              <a:rPr kumimoji="1" lang="ja-JP" altLang="en-US" dirty="0"/>
              <a:t>高知尾</a:t>
            </a:r>
          </a:p>
        </p:txBody>
      </p:sp>
      <p:sp>
        <p:nvSpPr>
          <p:cNvPr id="17" name="テキスト ボックス 16">
            <a:extLst>
              <a:ext uri="{FF2B5EF4-FFF2-40B4-BE49-F238E27FC236}">
                <a16:creationId xmlns:a16="http://schemas.microsoft.com/office/drawing/2014/main" id="{130FCA5A-511B-785F-4B5F-31267585C30B}"/>
              </a:ext>
            </a:extLst>
          </p:cNvPr>
          <p:cNvSpPr txBox="1"/>
          <p:nvPr/>
        </p:nvSpPr>
        <p:spPr>
          <a:xfrm>
            <a:off x="10182225" y="3946565"/>
            <a:ext cx="1676400" cy="369332"/>
          </a:xfrm>
          <a:prstGeom prst="rect">
            <a:avLst/>
          </a:prstGeom>
          <a:noFill/>
        </p:spPr>
        <p:txBody>
          <a:bodyPr wrap="square" rtlCol="0">
            <a:spAutoFit/>
          </a:bodyPr>
          <a:lstStyle/>
          <a:p>
            <a:r>
              <a:rPr kumimoji="1" lang="ja-JP" altLang="en-US" dirty="0"/>
              <a:t>朝倉</a:t>
            </a:r>
          </a:p>
        </p:txBody>
      </p:sp>
      <p:sp>
        <p:nvSpPr>
          <p:cNvPr id="40" name="思考の吹き出し: 雲形 39">
            <a:extLst>
              <a:ext uri="{FF2B5EF4-FFF2-40B4-BE49-F238E27FC236}">
                <a16:creationId xmlns:a16="http://schemas.microsoft.com/office/drawing/2014/main" id="{B2068B59-54AA-DF21-DA2A-AB301E7BB76B}"/>
              </a:ext>
            </a:extLst>
          </p:cNvPr>
          <p:cNvSpPr/>
          <p:nvPr/>
        </p:nvSpPr>
        <p:spPr>
          <a:xfrm>
            <a:off x="2395537" y="721360"/>
            <a:ext cx="7337743" cy="2917187"/>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思考の吹き出し: 雲形 40">
            <a:extLst>
              <a:ext uri="{FF2B5EF4-FFF2-40B4-BE49-F238E27FC236}">
                <a16:creationId xmlns:a16="http://schemas.microsoft.com/office/drawing/2014/main" id="{E78847C3-DAA1-E698-9508-882532B21D3C}"/>
              </a:ext>
            </a:extLst>
          </p:cNvPr>
          <p:cNvSpPr/>
          <p:nvPr/>
        </p:nvSpPr>
        <p:spPr>
          <a:xfrm>
            <a:off x="2407044" y="721360"/>
            <a:ext cx="7337743" cy="2917187"/>
          </a:xfrm>
          <a:prstGeom prst="cloudCallout">
            <a:avLst>
              <a:gd name="adj1" fmla="val -51849"/>
              <a:gd name="adj2" fmla="val 625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思考の吹き出し: 雲形 42">
            <a:extLst>
              <a:ext uri="{FF2B5EF4-FFF2-40B4-BE49-F238E27FC236}">
                <a16:creationId xmlns:a16="http://schemas.microsoft.com/office/drawing/2014/main" id="{3EA8A339-721C-A112-ACF0-D7C3642D018F}"/>
              </a:ext>
            </a:extLst>
          </p:cNvPr>
          <p:cNvSpPr/>
          <p:nvPr/>
        </p:nvSpPr>
        <p:spPr>
          <a:xfrm>
            <a:off x="2407042" y="701695"/>
            <a:ext cx="7337743" cy="2917187"/>
          </a:xfrm>
          <a:prstGeom prst="cloudCallout">
            <a:avLst>
              <a:gd name="adj1" fmla="val 52690"/>
              <a:gd name="adj2" fmla="val 6284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思考の吹き出し: 雲形 43">
            <a:extLst>
              <a:ext uri="{FF2B5EF4-FFF2-40B4-BE49-F238E27FC236}">
                <a16:creationId xmlns:a16="http://schemas.microsoft.com/office/drawing/2014/main" id="{1BA9E894-51BE-E2AD-0068-95FE6766F612}"/>
              </a:ext>
            </a:extLst>
          </p:cNvPr>
          <p:cNvSpPr/>
          <p:nvPr/>
        </p:nvSpPr>
        <p:spPr>
          <a:xfrm>
            <a:off x="2418547" y="708810"/>
            <a:ext cx="7337743" cy="2917187"/>
          </a:xfrm>
          <a:prstGeom prst="cloudCallout">
            <a:avLst>
              <a:gd name="adj1" fmla="val 22783"/>
              <a:gd name="adj2" fmla="val 6946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BA1EDB6-CEE4-DD6F-AF92-75F443D1330F}"/>
              </a:ext>
            </a:extLst>
          </p:cNvPr>
          <p:cNvSpPr txBox="1"/>
          <p:nvPr/>
        </p:nvSpPr>
        <p:spPr>
          <a:xfrm>
            <a:off x="3729037" y="1837122"/>
            <a:ext cx="4510088" cy="646331"/>
          </a:xfrm>
          <a:prstGeom prst="rect">
            <a:avLst/>
          </a:prstGeom>
          <a:noFill/>
        </p:spPr>
        <p:txBody>
          <a:bodyPr wrap="square" rtlCol="0">
            <a:spAutoFit/>
          </a:bodyPr>
          <a:lstStyle/>
          <a:p>
            <a:r>
              <a:rPr kumimoji="1" lang="ja-JP" altLang="en-US" sz="3600" dirty="0"/>
              <a:t>テーマどうしよう。。</a:t>
            </a:r>
          </a:p>
        </p:txBody>
      </p:sp>
      <p:sp>
        <p:nvSpPr>
          <p:cNvPr id="46" name="月 45">
            <a:extLst>
              <a:ext uri="{FF2B5EF4-FFF2-40B4-BE49-F238E27FC236}">
                <a16:creationId xmlns:a16="http://schemas.microsoft.com/office/drawing/2014/main" id="{5410846B-CDED-2C95-BB14-D35175929308}"/>
              </a:ext>
            </a:extLst>
          </p:cNvPr>
          <p:cNvSpPr/>
          <p:nvPr/>
        </p:nvSpPr>
        <p:spPr>
          <a:xfrm rot="18725350">
            <a:off x="11123963" y="5201918"/>
            <a:ext cx="240599" cy="845890"/>
          </a:xfrm>
          <a:prstGeom prst="moon">
            <a:avLst>
              <a:gd name="adj" fmla="val 875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1A234161-1761-E66C-5EF5-4D5C6444C13B}"/>
              </a:ext>
            </a:extLst>
          </p:cNvPr>
          <p:cNvSpPr/>
          <p:nvPr/>
        </p:nvSpPr>
        <p:spPr>
          <a:xfrm>
            <a:off x="1085850"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2250D83D-707F-C6A4-B242-22431427C15D}"/>
              </a:ext>
            </a:extLst>
          </p:cNvPr>
          <p:cNvSpPr/>
          <p:nvPr/>
        </p:nvSpPr>
        <p:spPr>
          <a:xfrm>
            <a:off x="3336131"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DDA2A333-52DC-A4D4-B83B-60E7C1FC08E8}"/>
              </a:ext>
            </a:extLst>
          </p:cNvPr>
          <p:cNvSpPr/>
          <p:nvPr/>
        </p:nvSpPr>
        <p:spPr>
          <a:xfrm>
            <a:off x="5510212"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E3B9C3CD-8A91-691D-0766-05639737F8CF}"/>
              </a:ext>
            </a:extLst>
          </p:cNvPr>
          <p:cNvSpPr/>
          <p:nvPr/>
        </p:nvSpPr>
        <p:spPr>
          <a:xfrm>
            <a:off x="7760493"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EAB4499B-C701-610A-A795-F48EEADE68E6}"/>
              </a:ext>
            </a:extLst>
          </p:cNvPr>
          <p:cNvSpPr/>
          <p:nvPr/>
        </p:nvSpPr>
        <p:spPr>
          <a:xfrm>
            <a:off x="10010775"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部分円 51">
            <a:extLst>
              <a:ext uri="{FF2B5EF4-FFF2-40B4-BE49-F238E27FC236}">
                <a16:creationId xmlns:a16="http://schemas.microsoft.com/office/drawing/2014/main" id="{EB886290-19F1-79D1-5757-03AF80763C02}"/>
              </a:ext>
            </a:extLst>
          </p:cNvPr>
          <p:cNvSpPr/>
          <p:nvPr/>
        </p:nvSpPr>
        <p:spPr>
          <a:xfrm>
            <a:off x="1085849" y="4457699"/>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部分円 52">
            <a:extLst>
              <a:ext uri="{FF2B5EF4-FFF2-40B4-BE49-F238E27FC236}">
                <a16:creationId xmlns:a16="http://schemas.microsoft.com/office/drawing/2014/main" id="{5D2E90E5-8750-2826-6BCA-9B3C8A862D02}"/>
              </a:ext>
            </a:extLst>
          </p:cNvPr>
          <p:cNvSpPr/>
          <p:nvPr/>
        </p:nvSpPr>
        <p:spPr>
          <a:xfrm>
            <a:off x="3331370" y="4448175"/>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部分円 53">
            <a:extLst>
              <a:ext uri="{FF2B5EF4-FFF2-40B4-BE49-F238E27FC236}">
                <a16:creationId xmlns:a16="http://schemas.microsoft.com/office/drawing/2014/main" id="{06B7F29D-DAA6-9864-D727-0DEFEA120DAA}"/>
              </a:ext>
            </a:extLst>
          </p:cNvPr>
          <p:cNvSpPr/>
          <p:nvPr/>
        </p:nvSpPr>
        <p:spPr>
          <a:xfrm>
            <a:off x="5512593" y="4410075"/>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星: 12 pt 54">
            <a:extLst>
              <a:ext uri="{FF2B5EF4-FFF2-40B4-BE49-F238E27FC236}">
                <a16:creationId xmlns:a16="http://schemas.microsoft.com/office/drawing/2014/main" id="{28BDADFD-FCAD-29CF-E058-36A3124D6226}"/>
              </a:ext>
            </a:extLst>
          </p:cNvPr>
          <p:cNvSpPr/>
          <p:nvPr/>
        </p:nvSpPr>
        <p:spPr>
          <a:xfrm>
            <a:off x="5812631" y="4856141"/>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星: 12 pt 55">
            <a:extLst>
              <a:ext uri="{FF2B5EF4-FFF2-40B4-BE49-F238E27FC236}">
                <a16:creationId xmlns:a16="http://schemas.microsoft.com/office/drawing/2014/main" id="{A51E3EAC-3AB7-7BD5-21FF-84A1C8CD0604}"/>
              </a:ext>
            </a:extLst>
          </p:cNvPr>
          <p:cNvSpPr/>
          <p:nvPr/>
        </p:nvSpPr>
        <p:spPr>
          <a:xfrm>
            <a:off x="5581055" y="4863252"/>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7" name="楕円 56">
            <a:extLst>
              <a:ext uri="{FF2B5EF4-FFF2-40B4-BE49-F238E27FC236}">
                <a16:creationId xmlns:a16="http://schemas.microsoft.com/office/drawing/2014/main" id="{468550DB-DF97-049B-4973-101678B1E641}"/>
              </a:ext>
            </a:extLst>
          </p:cNvPr>
          <p:cNvSpPr/>
          <p:nvPr/>
        </p:nvSpPr>
        <p:spPr>
          <a:xfrm rot="5400000">
            <a:off x="6273401" y="501249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26C77CC6-BFB8-89EC-CAA1-B1EEF8F7B505}"/>
              </a:ext>
            </a:extLst>
          </p:cNvPr>
          <p:cNvSpPr/>
          <p:nvPr/>
        </p:nvSpPr>
        <p:spPr>
          <a:xfrm rot="5148138">
            <a:off x="5847824" y="5004596"/>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部分円 58">
            <a:extLst>
              <a:ext uri="{FF2B5EF4-FFF2-40B4-BE49-F238E27FC236}">
                <a16:creationId xmlns:a16="http://schemas.microsoft.com/office/drawing/2014/main" id="{E13E93BA-99D6-4F00-0195-F60C3378B03F}"/>
              </a:ext>
            </a:extLst>
          </p:cNvPr>
          <p:cNvSpPr/>
          <p:nvPr/>
        </p:nvSpPr>
        <p:spPr>
          <a:xfrm>
            <a:off x="7768827"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0" name="二等辺三角形 59">
            <a:extLst>
              <a:ext uri="{FF2B5EF4-FFF2-40B4-BE49-F238E27FC236}">
                <a16:creationId xmlns:a16="http://schemas.microsoft.com/office/drawing/2014/main" id="{A83546ED-972F-AF3F-71C3-EBC0E3C6DC77}"/>
              </a:ext>
            </a:extLst>
          </p:cNvPr>
          <p:cNvSpPr/>
          <p:nvPr/>
        </p:nvSpPr>
        <p:spPr>
          <a:xfrm>
            <a:off x="7827167" y="4681077"/>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四角形: 角を丸くする 60">
            <a:extLst>
              <a:ext uri="{FF2B5EF4-FFF2-40B4-BE49-F238E27FC236}">
                <a16:creationId xmlns:a16="http://schemas.microsoft.com/office/drawing/2014/main" id="{C5112F1B-D294-3EF7-E3F8-F0EC9B8FBF4C}"/>
              </a:ext>
            </a:extLst>
          </p:cNvPr>
          <p:cNvSpPr/>
          <p:nvPr/>
        </p:nvSpPr>
        <p:spPr>
          <a:xfrm>
            <a:off x="8012015" y="5055361"/>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四角形: 角を丸くする 61">
            <a:extLst>
              <a:ext uri="{FF2B5EF4-FFF2-40B4-BE49-F238E27FC236}">
                <a16:creationId xmlns:a16="http://schemas.microsoft.com/office/drawing/2014/main" id="{63360B8C-0351-A880-C0B7-33235EC2C6D2}"/>
              </a:ext>
            </a:extLst>
          </p:cNvPr>
          <p:cNvSpPr/>
          <p:nvPr/>
        </p:nvSpPr>
        <p:spPr>
          <a:xfrm>
            <a:off x="8437959" y="5047458"/>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a:extLst>
              <a:ext uri="{FF2B5EF4-FFF2-40B4-BE49-F238E27FC236}">
                <a16:creationId xmlns:a16="http://schemas.microsoft.com/office/drawing/2014/main" id="{191E9F52-B603-976E-C657-3CB097F0EB44}"/>
              </a:ext>
            </a:extLst>
          </p:cNvPr>
          <p:cNvCxnSpPr>
            <a:cxnSpLocks/>
          </p:cNvCxnSpPr>
          <p:nvPr/>
        </p:nvCxnSpPr>
        <p:spPr>
          <a:xfrm>
            <a:off x="8239125" y="5093537"/>
            <a:ext cx="19883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楕円 63">
            <a:extLst>
              <a:ext uri="{FF2B5EF4-FFF2-40B4-BE49-F238E27FC236}">
                <a16:creationId xmlns:a16="http://schemas.microsoft.com/office/drawing/2014/main" id="{401658A6-A9FB-7488-27E9-1B5BE55E1E45}"/>
              </a:ext>
            </a:extLst>
          </p:cNvPr>
          <p:cNvSpPr/>
          <p:nvPr/>
        </p:nvSpPr>
        <p:spPr>
          <a:xfrm rot="5400000">
            <a:off x="8537287" y="5038187"/>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部分円 64">
            <a:extLst>
              <a:ext uri="{FF2B5EF4-FFF2-40B4-BE49-F238E27FC236}">
                <a16:creationId xmlns:a16="http://schemas.microsoft.com/office/drawing/2014/main" id="{CB261853-7479-03ED-75E9-8935AFB6EAC1}"/>
              </a:ext>
            </a:extLst>
          </p:cNvPr>
          <p:cNvSpPr/>
          <p:nvPr/>
        </p:nvSpPr>
        <p:spPr>
          <a:xfrm>
            <a:off x="10006014"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6" name="二等辺三角形 65">
            <a:extLst>
              <a:ext uri="{FF2B5EF4-FFF2-40B4-BE49-F238E27FC236}">
                <a16:creationId xmlns:a16="http://schemas.microsoft.com/office/drawing/2014/main" id="{8DE3B208-B7BC-64BC-D0BF-9DA90AB89EC6}"/>
              </a:ext>
            </a:extLst>
          </p:cNvPr>
          <p:cNvSpPr/>
          <p:nvPr/>
        </p:nvSpPr>
        <p:spPr>
          <a:xfrm>
            <a:off x="10076849" y="4649629"/>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6EBA7267-4D78-3856-C8FD-2ADAE51D25E6}"/>
              </a:ext>
            </a:extLst>
          </p:cNvPr>
          <p:cNvSpPr/>
          <p:nvPr/>
        </p:nvSpPr>
        <p:spPr>
          <a:xfrm>
            <a:off x="10729708"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D2505CBC-7A45-3EB7-18E8-1B5444C001CF}"/>
              </a:ext>
            </a:extLst>
          </p:cNvPr>
          <p:cNvSpPr/>
          <p:nvPr/>
        </p:nvSpPr>
        <p:spPr>
          <a:xfrm>
            <a:off x="10362792" y="5042503"/>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楕円 68">
            <a:extLst>
              <a:ext uri="{FF2B5EF4-FFF2-40B4-BE49-F238E27FC236}">
                <a16:creationId xmlns:a16="http://schemas.microsoft.com/office/drawing/2014/main" id="{AF5259E6-D30A-E69F-0B7E-9CF350D87AE5}"/>
              </a:ext>
            </a:extLst>
          </p:cNvPr>
          <p:cNvSpPr/>
          <p:nvPr/>
        </p:nvSpPr>
        <p:spPr>
          <a:xfrm rot="5400000">
            <a:off x="8126392" y="5043826"/>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0" name="直線コネクタ 69">
            <a:extLst>
              <a:ext uri="{FF2B5EF4-FFF2-40B4-BE49-F238E27FC236}">
                <a16:creationId xmlns:a16="http://schemas.microsoft.com/office/drawing/2014/main" id="{3D824E45-D6BE-8F6F-722C-65EDC0636D45}"/>
              </a:ext>
            </a:extLst>
          </p:cNvPr>
          <p:cNvCxnSpPr>
            <a:cxnSpLocks/>
            <a:stCxn id="72" idx="3"/>
            <a:endCxn id="71" idx="1"/>
          </p:cNvCxnSpPr>
          <p:nvPr/>
        </p:nvCxnSpPr>
        <p:spPr>
          <a:xfrm>
            <a:off x="3837512" y="5207249"/>
            <a:ext cx="152716" cy="46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四角形: 角を丸くする 70">
            <a:extLst>
              <a:ext uri="{FF2B5EF4-FFF2-40B4-BE49-F238E27FC236}">
                <a16:creationId xmlns:a16="http://schemas.microsoft.com/office/drawing/2014/main" id="{C76E1851-8068-BC0B-AEBF-84C2BE9361A9}"/>
              </a:ext>
            </a:extLst>
          </p:cNvPr>
          <p:cNvSpPr/>
          <p:nvPr/>
        </p:nvSpPr>
        <p:spPr>
          <a:xfrm>
            <a:off x="3990228" y="5118820"/>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C15F30FD-217B-D308-806B-A7EB3478B941}"/>
              </a:ext>
            </a:extLst>
          </p:cNvPr>
          <p:cNvSpPr/>
          <p:nvPr/>
        </p:nvSpPr>
        <p:spPr>
          <a:xfrm>
            <a:off x="3556040" y="5114133"/>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DABB9291-EBC2-1030-61DD-BAB157C0BD37}"/>
              </a:ext>
            </a:extLst>
          </p:cNvPr>
          <p:cNvSpPr/>
          <p:nvPr/>
        </p:nvSpPr>
        <p:spPr>
          <a:xfrm>
            <a:off x="4104807" y="5103231"/>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D4C7F065-6258-BD4C-BFBD-AD489A47007E}"/>
              </a:ext>
            </a:extLst>
          </p:cNvPr>
          <p:cNvSpPr/>
          <p:nvPr/>
        </p:nvSpPr>
        <p:spPr>
          <a:xfrm>
            <a:off x="3641970" y="5103231"/>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星: 12 pt 74">
            <a:extLst>
              <a:ext uri="{FF2B5EF4-FFF2-40B4-BE49-F238E27FC236}">
                <a16:creationId xmlns:a16="http://schemas.microsoft.com/office/drawing/2014/main" id="{156D2872-B7EC-C2A7-D727-99F494933763}"/>
              </a:ext>
            </a:extLst>
          </p:cNvPr>
          <p:cNvSpPr/>
          <p:nvPr/>
        </p:nvSpPr>
        <p:spPr>
          <a:xfrm>
            <a:off x="1745397" y="4949543"/>
            <a:ext cx="512027" cy="28798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星: 12 pt 75">
            <a:extLst>
              <a:ext uri="{FF2B5EF4-FFF2-40B4-BE49-F238E27FC236}">
                <a16:creationId xmlns:a16="http://schemas.microsoft.com/office/drawing/2014/main" id="{C495E90C-7EC6-819C-CD85-B9B443225D45}"/>
              </a:ext>
            </a:extLst>
          </p:cNvPr>
          <p:cNvSpPr/>
          <p:nvPr/>
        </p:nvSpPr>
        <p:spPr>
          <a:xfrm>
            <a:off x="1081657" y="4946840"/>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星: 12 pt 76">
            <a:extLst>
              <a:ext uri="{FF2B5EF4-FFF2-40B4-BE49-F238E27FC236}">
                <a16:creationId xmlns:a16="http://schemas.microsoft.com/office/drawing/2014/main" id="{5D3CEB6F-DAF7-E2F5-E46E-F33FFD83D038}"/>
              </a:ext>
            </a:extLst>
          </p:cNvPr>
          <p:cNvSpPr/>
          <p:nvPr/>
        </p:nvSpPr>
        <p:spPr>
          <a:xfrm>
            <a:off x="1375649" y="4904038"/>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楕円 77">
            <a:extLst>
              <a:ext uri="{FF2B5EF4-FFF2-40B4-BE49-F238E27FC236}">
                <a16:creationId xmlns:a16="http://schemas.microsoft.com/office/drawing/2014/main" id="{0C356FB5-653F-66C3-430B-8C776DBD8591}"/>
              </a:ext>
            </a:extLst>
          </p:cNvPr>
          <p:cNvSpPr/>
          <p:nvPr/>
        </p:nvSpPr>
        <p:spPr>
          <a:xfrm>
            <a:off x="1427092"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C4545901-FDC5-2199-52AC-60441352221E}"/>
              </a:ext>
            </a:extLst>
          </p:cNvPr>
          <p:cNvSpPr/>
          <p:nvPr/>
        </p:nvSpPr>
        <p:spPr>
          <a:xfrm>
            <a:off x="1785639" y="5027977"/>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B94616BF-3A7B-33D3-69DB-BDE939AA9FCA}"/>
              </a:ext>
            </a:extLst>
          </p:cNvPr>
          <p:cNvSpPr>
            <a:spLocks noGrp="1"/>
          </p:cNvSpPr>
          <p:nvPr>
            <p:ph type="sldNum" sz="quarter" idx="12"/>
          </p:nvPr>
        </p:nvSpPr>
        <p:spPr>
          <a:xfrm>
            <a:off x="10295305" y="6179585"/>
            <a:ext cx="1706217" cy="365125"/>
          </a:xfrm>
        </p:spPr>
        <p:txBody>
          <a:bodyPr/>
          <a:lstStyle/>
          <a:p>
            <a:fld id="{B914975D-8706-4C2C-BC0B-1A707EEAF9B2}" type="slidenum">
              <a:rPr kumimoji="1" lang="ja-JP" altLang="en-US" sz="3200" smtClean="0"/>
              <a:t>49</a:t>
            </a:fld>
            <a:endParaRPr kumimoji="1" lang="ja-JP" altLang="en-US" dirty="0"/>
          </a:p>
        </p:txBody>
      </p:sp>
    </p:spTree>
    <p:extLst>
      <p:ext uri="{BB962C8B-B14F-4D97-AF65-F5344CB8AC3E}">
        <p14:creationId xmlns:p14="http://schemas.microsoft.com/office/powerpoint/2010/main" val="117100395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二等辺三角形 8">
            <a:extLst>
              <a:ext uri="{FF2B5EF4-FFF2-40B4-BE49-F238E27FC236}">
                <a16:creationId xmlns:a16="http://schemas.microsoft.com/office/drawing/2014/main" id="{D6E477FD-BB3C-E159-514A-946BF01C0692}"/>
              </a:ext>
            </a:extLst>
          </p:cNvPr>
          <p:cNvSpPr/>
          <p:nvPr/>
        </p:nvSpPr>
        <p:spPr>
          <a:xfrm>
            <a:off x="650749" y="4583773"/>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8EB06B89-5975-1682-F103-D5939CDCC431}"/>
              </a:ext>
            </a:extLst>
          </p:cNvPr>
          <p:cNvSpPr/>
          <p:nvPr/>
        </p:nvSpPr>
        <p:spPr>
          <a:xfrm>
            <a:off x="784100" y="4478998"/>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部分円 25">
            <a:extLst>
              <a:ext uri="{FF2B5EF4-FFF2-40B4-BE49-F238E27FC236}">
                <a16:creationId xmlns:a16="http://schemas.microsoft.com/office/drawing/2014/main" id="{8D7BF75D-39E6-790F-6362-B1EAD1D0C210}"/>
              </a:ext>
            </a:extLst>
          </p:cNvPr>
          <p:cNvSpPr/>
          <p:nvPr/>
        </p:nvSpPr>
        <p:spPr>
          <a:xfrm>
            <a:off x="786481" y="4440898"/>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星: 12 pt 24">
            <a:extLst>
              <a:ext uri="{FF2B5EF4-FFF2-40B4-BE49-F238E27FC236}">
                <a16:creationId xmlns:a16="http://schemas.microsoft.com/office/drawing/2014/main" id="{52A50968-2D28-205A-801F-549D40ACA662}"/>
              </a:ext>
            </a:extLst>
          </p:cNvPr>
          <p:cNvSpPr/>
          <p:nvPr/>
        </p:nvSpPr>
        <p:spPr>
          <a:xfrm>
            <a:off x="1086519" y="4886964"/>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星: 12 pt 26">
            <a:extLst>
              <a:ext uri="{FF2B5EF4-FFF2-40B4-BE49-F238E27FC236}">
                <a16:creationId xmlns:a16="http://schemas.microsoft.com/office/drawing/2014/main" id="{F78944A6-99F2-D212-DEB8-9CD22AE83D0C}"/>
              </a:ext>
            </a:extLst>
          </p:cNvPr>
          <p:cNvSpPr/>
          <p:nvPr/>
        </p:nvSpPr>
        <p:spPr>
          <a:xfrm>
            <a:off x="854943" y="4894075"/>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楕円 27">
            <a:extLst>
              <a:ext uri="{FF2B5EF4-FFF2-40B4-BE49-F238E27FC236}">
                <a16:creationId xmlns:a16="http://schemas.microsoft.com/office/drawing/2014/main" id="{0CBF2133-8280-04E2-CE78-4D3C2E8CB14C}"/>
              </a:ext>
            </a:extLst>
          </p:cNvPr>
          <p:cNvSpPr/>
          <p:nvPr/>
        </p:nvSpPr>
        <p:spPr>
          <a:xfrm rot="5400000">
            <a:off x="1547289" y="5043322"/>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7850593A-602E-6E25-96DC-E26C304293DA}"/>
              </a:ext>
            </a:extLst>
          </p:cNvPr>
          <p:cNvSpPr/>
          <p:nvPr/>
        </p:nvSpPr>
        <p:spPr>
          <a:xfrm rot="5148138">
            <a:off x="1119988" y="50433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id="{B29D6944-291F-FBA7-6B54-B66E377ADE8A}"/>
              </a:ext>
            </a:extLst>
          </p:cNvPr>
          <p:cNvSpPr/>
          <p:nvPr/>
        </p:nvSpPr>
        <p:spPr>
          <a:xfrm>
            <a:off x="2912134" y="533720"/>
            <a:ext cx="8856324" cy="5013788"/>
          </a:xfrm>
          <a:prstGeom prst="wedgeRoundRectCallout">
            <a:avLst>
              <a:gd name="adj1" fmla="val -57144"/>
              <a:gd name="adj2" fmla="val 24590"/>
              <a:gd name="adj3"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ACFDC51-2E36-1E19-D04E-83F7D11675DB}"/>
              </a:ext>
            </a:extLst>
          </p:cNvPr>
          <p:cNvSpPr txBox="1"/>
          <p:nvPr/>
        </p:nvSpPr>
        <p:spPr>
          <a:xfrm>
            <a:off x="3434729" y="942581"/>
            <a:ext cx="7775397" cy="4401205"/>
          </a:xfrm>
          <a:prstGeom prst="rect">
            <a:avLst/>
          </a:prstGeom>
          <a:noFill/>
        </p:spPr>
        <p:txBody>
          <a:bodyPr wrap="square" rtlCol="0">
            <a:spAutoFit/>
          </a:bodyPr>
          <a:lstStyle/>
          <a:p>
            <a:r>
              <a:rPr kumimoji="1" lang="ja-JP" altLang="en-US" sz="2000" dirty="0"/>
              <a:t>田中慶次</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会社</a:t>
            </a:r>
            <a:r>
              <a:rPr kumimoji="1" lang="ja-JP" altLang="en-US" sz="2000" dirty="0"/>
              <a:t>：株式会社アイティークレスト</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担当</a:t>
            </a:r>
            <a:r>
              <a:rPr kumimoji="1" lang="ja-JP" altLang="en-US" sz="2000" dirty="0"/>
              <a:t>：プロジェクトリーダー</a:t>
            </a:r>
            <a:endParaRPr kumimoji="1" lang="en-US" altLang="ja-JP" sz="2000" dirty="0"/>
          </a:p>
          <a:p>
            <a:endParaRPr kumimoji="1" lang="en-US" altLang="ja-JP" sz="2000" dirty="0"/>
          </a:p>
          <a:p>
            <a:r>
              <a:rPr kumimoji="1" lang="ja-JP" altLang="en-US" sz="2000" dirty="0"/>
              <a:t>　</a:t>
            </a:r>
            <a:r>
              <a:rPr kumimoji="1" lang="en-US" altLang="ja-JP" sz="2000" dirty="0">
                <a:solidFill>
                  <a:schemeClr val="accent2"/>
                </a:solidFill>
              </a:rPr>
              <a:t>IT</a:t>
            </a:r>
            <a:r>
              <a:rPr kumimoji="1" lang="ja-JP" altLang="en-US" sz="2000" dirty="0">
                <a:solidFill>
                  <a:schemeClr val="accent2"/>
                </a:solidFill>
              </a:rPr>
              <a:t>経験</a:t>
            </a:r>
            <a:r>
              <a:rPr kumimoji="1" lang="ja-JP" altLang="en-US" sz="2000" dirty="0"/>
              <a:t>：専門学校で学んだ</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好きなおつまみ</a:t>
            </a:r>
            <a:r>
              <a:rPr kumimoji="1" lang="ja-JP" altLang="en-US" sz="2000" dirty="0"/>
              <a:t>：ピリ辛焼きするめ</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苦労した事</a:t>
            </a:r>
            <a:r>
              <a:rPr kumimoji="1" lang="ja-JP" altLang="en-US" sz="2000" dirty="0"/>
              <a:t>：</a:t>
            </a:r>
            <a:r>
              <a:rPr lang="en-US" altLang="ja-JP" sz="2000" b="0" i="0" dirty="0">
                <a:effectLst/>
                <a:latin typeface="NotoSansJP"/>
              </a:rPr>
              <a:t>S</a:t>
            </a:r>
            <a:r>
              <a:rPr lang="ja-JP" altLang="en-US" sz="2000" b="0" i="0" dirty="0">
                <a:effectLst/>
                <a:latin typeface="NotoSansJP"/>
              </a:rPr>
              <a:t>のライブラリを使用したが、自分の実現したい</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ことをするためにどこを変更すればいいか理解に</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　　　　苦労した。</a:t>
            </a:r>
            <a:r>
              <a:rPr lang="en-US" altLang="ja-JP" sz="2000" b="0" i="0" dirty="0">
                <a:effectLst/>
                <a:latin typeface="NotoSansJP"/>
              </a:rPr>
              <a:t>JS</a:t>
            </a:r>
            <a:r>
              <a:rPr lang="ja-JP" altLang="en-US" sz="2000" b="0" i="0" dirty="0">
                <a:effectLst/>
                <a:latin typeface="NotoSansJP"/>
              </a:rPr>
              <a:t>、</a:t>
            </a:r>
            <a:r>
              <a:rPr lang="en-US" altLang="ja-JP" sz="2000" b="0" i="0" dirty="0">
                <a:effectLst/>
                <a:latin typeface="NotoSansJP"/>
              </a:rPr>
              <a:t>CSS</a:t>
            </a:r>
            <a:r>
              <a:rPr lang="ja-JP" altLang="en-US" sz="2000" b="0" i="0" dirty="0">
                <a:effectLst/>
                <a:latin typeface="NotoSansJP"/>
              </a:rPr>
              <a:t>を思いついたままに記述して</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いったため、本人が把握できなくなったこと。</a:t>
            </a:r>
            <a:endParaRPr kumimoji="1" lang="ja-JP" altLang="en-US" sz="2000" dirty="0"/>
          </a:p>
        </p:txBody>
      </p:sp>
      <p:sp>
        <p:nvSpPr>
          <p:cNvPr id="2" name="スライド番号プレースホルダー 1">
            <a:extLst>
              <a:ext uri="{FF2B5EF4-FFF2-40B4-BE49-F238E27FC236}">
                <a16:creationId xmlns:a16="http://schemas.microsoft.com/office/drawing/2014/main" id="{A5483DEA-1255-2C57-4308-C53408554594}"/>
              </a:ext>
            </a:extLst>
          </p:cNvPr>
          <p:cNvSpPr>
            <a:spLocks noGrp="1"/>
          </p:cNvSpPr>
          <p:nvPr>
            <p:ph type="sldNum" sz="quarter" idx="12"/>
          </p:nvPr>
        </p:nvSpPr>
        <p:spPr>
          <a:xfrm>
            <a:off x="10233656" y="6141717"/>
            <a:ext cx="1706217" cy="365125"/>
          </a:xfrm>
        </p:spPr>
        <p:txBody>
          <a:bodyPr/>
          <a:lstStyle/>
          <a:p>
            <a:fld id="{B914975D-8706-4C2C-BC0B-1A707EEAF9B2}" type="slidenum">
              <a:rPr kumimoji="1" lang="ja-JP" altLang="en-US" sz="3200" smtClean="0"/>
              <a:t>5</a:t>
            </a:fld>
            <a:endParaRPr kumimoji="1" lang="ja-JP" altLang="en-US" sz="3200" dirty="0"/>
          </a:p>
        </p:txBody>
      </p:sp>
    </p:spTree>
    <p:extLst>
      <p:ext uri="{BB962C8B-B14F-4D97-AF65-F5344CB8AC3E}">
        <p14:creationId xmlns:p14="http://schemas.microsoft.com/office/powerpoint/2010/main" val="334799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部屋, 記号 が含まれている画像&#10;&#10;自動的に生成された説明">
            <a:extLst>
              <a:ext uri="{FF2B5EF4-FFF2-40B4-BE49-F238E27FC236}">
                <a16:creationId xmlns:a16="http://schemas.microsoft.com/office/drawing/2014/main" id="{9B57194A-C854-1A26-8CE5-236CEB116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256" y="2265846"/>
            <a:ext cx="3542056" cy="4490720"/>
          </a:xfrm>
          <a:prstGeom prst="rect">
            <a:avLst/>
          </a:prstGeom>
        </p:spPr>
      </p:pic>
      <p:pic>
        <p:nvPicPr>
          <p:cNvPr id="7" name="図 6" descr="挿絵 が含まれている画像&#10;&#10;自動的に生成された説明">
            <a:extLst>
              <a:ext uri="{FF2B5EF4-FFF2-40B4-BE49-F238E27FC236}">
                <a16:creationId xmlns:a16="http://schemas.microsoft.com/office/drawing/2014/main" id="{C61D8F69-5787-A67B-1C60-85A049CD7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88" y="1889760"/>
            <a:ext cx="3370263" cy="4866806"/>
          </a:xfrm>
          <a:prstGeom prst="rect">
            <a:avLst/>
          </a:prstGeom>
        </p:spPr>
      </p:pic>
      <p:sp>
        <p:nvSpPr>
          <p:cNvPr id="8" name="テキスト ボックス 7">
            <a:extLst>
              <a:ext uri="{FF2B5EF4-FFF2-40B4-BE49-F238E27FC236}">
                <a16:creationId xmlns:a16="http://schemas.microsoft.com/office/drawing/2014/main" id="{DB62B0DE-9FC2-0398-4E68-BA6E5416FAFE}"/>
              </a:ext>
            </a:extLst>
          </p:cNvPr>
          <p:cNvSpPr txBox="1"/>
          <p:nvPr/>
        </p:nvSpPr>
        <p:spPr>
          <a:xfrm>
            <a:off x="711200" y="782320"/>
            <a:ext cx="5019040" cy="646331"/>
          </a:xfrm>
          <a:prstGeom prst="rect">
            <a:avLst/>
          </a:prstGeom>
          <a:noFill/>
        </p:spPr>
        <p:txBody>
          <a:bodyPr wrap="square" rtlCol="0">
            <a:spAutoFit/>
          </a:bodyPr>
          <a:lstStyle/>
          <a:p>
            <a:r>
              <a:rPr kumimoji="1" lang="ja-JP" altLang="en-US" sz="3600" dirty="0">
                <a:solidFill>
                  <a:srgbClr val="00B0F0"/>
                </a:solidFill>
                <a:latin typeface="BIZ UD明朝 Medium" panose="02020500000000000000" pitchFamily="17" charset="-128"/>
                <a:ea typeface="BIZ UD明朝 Medium" panose="02020500000000000000" pitchFamily="17" charset="-128"/>
              </a:rPr>
              <a:t>ファッションアプリ</a:t>
            </a:r>
          </a:p>
        </p:txBody>
      </p:sp>
      <p:sp>
        <p:nvSpPr>
          <p:cNvPr id="9" name="テキスト ボックス 8">
            <a:extLst>
              <a:ext uri="{FF2B5EF4-FFF2-40B4-BE49-F238E27FC236}">
                <a16:creationId xmlns:a16="http://schemas.microsoft.com/office/drawing/2014/main" id="{FC6434E7-1CA5-8B92-543E-E3DE29B63F9D}"/>
              </a:ext>
            </a:extLst>
          </p:cNvPr>
          <p:cNvSpPr txBox="1"/>
          <p:nvPr/>
        </p:nvSpPr>
        <p:spPr>
          <a:xfrm>
            <a:off x="8026400" y="747931"/>
            <a:ext cx="4023360" cy="707886"/>
          </a:xfrm>
          <a:prstGeom prst="rect">
            <a:avLst/>
          </a:prstGeom>
          <a:noFill/>
        </p:spPr>
        <p:txBody>
          <a:bodyPr wrap="square" rtlCol="0">
            <a:spAutoFit/>
          </a:bodyPr>
          <a:lstStyle/>
          <a:p>
            <a:r>
              <a:rPr kumimoji="1" lang="ja-JP" altLang="en-US" sz="4000" dirty="0">
                <a:solidFill>
                  <a:schemeClr val="accent2"/>
                </a:solidFill>
                <a:latin typeface="HGS行書体" panose="03000600000000000000" pitchFamily="66" charset="-128"/>
                <a:ea typeface="HGS行書体" panose="03000600000000000000" pitchFamily="66" charset="-128"/>
              </a:rPr>
              <a:t>飲み会アプリ</a:t>
            </a:r>
          </a:p>
        </p:txBody>
      </p:sp>
      <p:sp>
        <p:nvSpPr>
          <p:cNvPr id="10" name="テキスト ボックス 9">
            <a:extLst>
              <a:ext uri="{FF2B5EF4-FFF2-40B4-BE49-F238E27FC236}">
                <a16:creationId xmlns:a16="http://schemas.microsoft.com/office/drawing/2014/main" id="{FD355B47-2F4C-5BE0-A247-C13BEE719CEA}"/>
              </a:ext>
            </a:extLst>
          </p:cNvPr>
          <p:cNvSpPr txBox="1"/>
          <p:nvPr/>
        </p:nvSpPr>
        <p:spPr>
          <a:xfrm>
            <a:off x="5394960" y="2856293"/>
            <a:ext cx="1717040" cy="1446550"/>
          </a:xfrm>
          <a:prstGeom prst="rect">
            <a:avLst/>
          </a:prstGeom>
          <a:noFill/>
        </p:spPr>
        <p:txBody>
          <a:bodyPr wrap="square" rtlCol="0">
            <a:spAutoFit/>
          </a:bodyPr>
          <a:lstStyle/>
          <a:p>
            <a:r>
              <a:rPr kumimoji="1" lang="en-US" altLang="ja-JP" sz="8800" dirty="0"/>
              <a:t>VS</a:t>
            </a:r>
            <a:endParaRPr kumimoji="1" lang="ja-JP" altLang="en-US" sz="8800" dirty="0"/>
          </a:p>
        </p:txBody>
      </p:sp>
      <p:sp>
        <p:nvSpPr>
          <p:cNvPr id="2" name="スライド番号プレースホルダー 1">
            <a:extLst>
              <a:ext uri="{FF2B5EF4-FFF2-40B4-BE49-F238E27FC236}">
                <a16:creationId xmlns:a16="http://schemas.microsoft.com/office/drawing/2014/main" id="{15C69F5F-1675-D048-7851-CB5C8EF05ADA}"/>
              </a:ext>
            </a:extLst>
          </p:cNvPr>
          <p:cNvSpPr>
            <a:spLocks noGrp="1"/>
          </p:cNvSpPr>
          <p:nvPr>
            <p:ph type="sldNum" sz="quarter" idx="12"/>
          </p:nvPr>
        </p:nvSpPr>
        <p:spPr>
          <a:xfrm>
            <a:off x="10223381" y="6110069"/>
            <a:ext cx="1706217" cy="365125"/>
          </a:xfrm>
        </p:spPr>
        <p:txBody>
          <a:bodyPr/>
          <a:lstStyle/>
          <a:p>
            <a:fld id="{B914975D-8706-4C2C-BC0B-1A707EEAF9B2}" type="slidenum">
              <a:rPr kumimoji="1" lang="ja-JP" altLang="en-US" sz="3200" smtClean="0"/>
              <a:t>50</a:t>
            </a:fld>
            <a:endParaRPr kumimoji="1" lang="ja-JP" altLang="en-US" dirty="0"/>
          </a:p>
        </p:txBody>
      </p:sp>
    </p:spTree>
    <p:extLst>
      <p:ext uri="{BB962C8B-B14F-4D97-AF65-F5344CB8AC3E}">
        <p14:creationId xmlns:p14="http://schemas.microsoft.com/office/powerpoint/2010/main" val="3947578819"/>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吹き出し: 円形 7">
            <a:extLst>
              <a:ext uri="{FF2B5EF4-FFF2-40B4-BE49-F238E27FC236}">
                <a16:creationId xmlns:a16="http://schemas.microsoft.com/office/drawing/2014/main" id="{B09BE003-3868-83FD-0557-35BFF6909DC6}"/>
              </a:ext>
            </a:extLst>
          </p:cNvPr>
          <p:cNvSpPr/>
          <p:nvPr/>
        </p:nvSpPr>
        <p:spPr>
          <a:xfrm>
            <a:off x="4836160" y="317608"/>
            <a:ext cx="6553200" cy="4947920"/>
          </a:xfrm>
          <a:prstGeom prst="wedgeEllipseCallout">
            <a:avLst>
              <a:gd name="adj1" fmla="val -50135"/>
              <a:gd name="adj2" fmla="val 3827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グラフィカル ユーザー インターフェイス が含まれている画像&#10;&#10;自動的に生成された説明">
            <a:extLst>
              <a:ext uri="{FF2B5EF4-FFF2-40B4-BE49-F238E27FC236}">
                <a16:creationId xmlns:a16="http://schemas.microsoft.com/office/drawing/2014/main" id="{BE9D6C34-6EA2-ECFF-8015-CB385C05F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91648"/>
            <a:ext cx="3799840" cy="3799840"/>
          </a:xfrm>
          <a:prstGeom prst="rect">
            <a:avLst/>
          </a:prstGeom>
        </p:spPr>
      </p:pic>
      <p:pic>
        <p:nvPicPr>
          <p:cNvPr id="7" name="図 6" descr="写真, 鳥 が含まれている画像&#10;&#10;自動的に生成された説明">
            <a:extLst>
              <a:ext uri="{FF2B5EF4-FFF2-40B4-BE49-F238E27FC236}">
                <a16:creationId xmlns:a16="http://schemas.microsoft.com/office/drawing/2014/main" id="{1B78DAC4-C681-040E-CE7D-738B73877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9" y="3429000"/>
            <a:ext cx="4281421" cy="3673057"/>
          </a:xfrm>
          <a:prstGeom prst="rect">
            <a:avLst/>
          </a:prstGeom>
        </p:spPr>
      </p:pic>
      <p:sp>
        <p:nvSpPr>
          <p:cNvPr id="2" name="スライド番号プレースホルダー 1">
            <a:extLst>
              <a:ext uri="{FF2B5EF4-FFF2-40B4-BE49-F238E27FC236}">
                <a16:creationId xmlns:a16="http://schemas.microsoft.com/office/drawing/2014/main" id="{21AB641B-3416-E268-3172-450853D1672D}"/>
              </a:ext>
            </a:extLst>
          </p:cNvPr>
          <p:cNvSpPr>
            <a:spLocks noGrp="1"/>
          </p:cNvSpPr>
          <p:nvPr>
            <p:ph type="sldNum" sz="quarter" idx="12"/>
          </p:nvPr>
        </p:nvSpPr>
        <p:spPr>
          <a:xfrm>
            <a:off x="10243930" y="6175267"/>
            <a:ext cx="1706217" cy="365125"/>
          </a:xfrm>
        </p:spPr>
        <p:txBody>
          <a:bodyPr/>
          <a:lstStyle/>
          <a:p>
            <a:fld id="{B914975D-8706-4C2C-BC0B-1A707EEAF9B2}" type="slidenum">
              <a:rPr kumimoji="1" lang="ja-JP" altLang="en-US" sz="3200" smtClean="0"/>
              <a:t>51</a:t>
            </a:fld>
            <a:endParaRPr kumimoji="1" lang="ja-JP" altLang="en-US" dirty="0"/>
          </a:p>
        </p:txBody>
      </p:sp>
    </p:spTree>
    <p:extLst>
      <p:ext uri="{BB962C8B-B14F-4D97-AF65-F5344CB8AC3E}">
        <p14:creationId xmlns:p14="http://schemas.microsoft.com/office/powerpoint/2010/main" val="236175175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文字の書かれた紙&#10;&#10;中程度の精度で自動的に生成された説明">
            <a:extLst>
              <a:ext uri="{FF2B5EF4-FFF2-40B4-BE49-F238E27FC236}">
                <a16:creationId xmlns:a16="http://schemas.microsoft.com/office/drawing/2014/main" id="{37340757-971F-277F-5161-5FF059CA0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923" y="1304753"/>
            <a:ext cx="6362241" cy="5718064"/>
          </a:xfrm>
          <a:prstGeom prst="rect">
            <a:avLst/>
          </a:prstGeom>
        </p:spPr>
      </p:pic>
      <p:pic>
        <p:nvPicPr>
          <p:cNvPr id="7" name="図 6" descr="部屋, 記号 が含まれている画像&#10;&#10;自動的に生成された説明">
            <a:extLst>
              <a:ext uri="{FF2B5EF4-FFF2-40B4-BE49-F238E27FC236}">
                <a16:creationId xmlns:a16="http://schemas.microsoft.com/office/drawing/2014/main" id="{3B6ABC04-497F-9A11-87C3-B8438C5C4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802" y="3183874"/>
            <a:ext cx="2800104" cy="3550052"/>
          </a:xfrm>
          <a:prstGeom prst="rect">
            <a:avLst/>
          </a:prstGeom>
        </p:spPr>
      </p:pic>
      <p:sp>
        <p:nvSpPr>
          <p:cNvPr id="8" name="テキスト ボックス 7">
            <a:extLst>
              <a:ext uri="{FF2B5EF4-FFF2-40B4-BE49-F238E27FC236}">
                <a16:creationId xmlns:a16="http://schemas.microsoft.com/office/drawing/2014/main" id="{8A3E7B09-2D79-F64B-6B5A-81397F2AC4B2}"/>
              </a:ext>
            </a:extLst>
          </p:cNvPr>
          <p:cNvSpPr txBox="1"/>
          <p:nvPr/>
        </p:nvSpPr>
        <p:spPr>
          <a:xfrm>
            <a:off x="3547431" y="517793"/>
            <a:ext cx="7799942" cy="1015663"/>
          </a:xfrm>
          <a:prstGeom prst="rect">
            <a:avLst/>
          </a:prstGeom>
          <a:noFill/>
        </p:spPr>
        <p:txBody>
          <a:bodyPr wrap="square" rtlCol="0">
            <a:spAutoFit/>
          </a:bodyPr>
          <a:lstStyle/>
          <a:p>
            <a:r>
              <a:rPr kumimoji="1" lang="ja-JP" altLang="en-US" sz="6000" dirty="0">
                <a:solidFill>
                  <a:schemeClr val="accent2"/>
                </a:solidFill>
                <a:latin typeface="HGS行書体" panose="03000600000000000000" pitchFamily="66" charset="-128"/>
                <a:ea typeface="HGS行書体" panose="03000600000000000000" pitchFamily="66" charset="-128"/>
              </a:rPr>
              <a:t>飲み会アプリ</a:t>
            </a:r>
          </a:p>
        </p:txBody>
      </p:sp>
      <p:sp>
        <p:nvSpPr>
          <p:cNvPr id="2" name="スライド番号プレースホルダー 1">
            <a:extLst>
              <a:ext uri="{FF2B5EF4-FFF2-40B4-BE49-F238E27FC236}">
                <a16:creationId xmlns:a16="http://schemas.microsoft.com/office/drawing/2014/main" id="{EFBB8550-5379-9D19-D6AB-DA59976FF891}"/>
              </a:ext>
            </a:extLst>
          </p:cNvPr>
          <p:cNvSpPr>
            <a:spLocks noGrp="1"/>
          </p:cNvSpPr>
          <p:nvPr>
            <p:ph type="sldNum" sz="quarter" idx="12"/>
          </p:nvPr>
        </p:nvSpPr>
        <p:spPr>
          <a:xfrm>
            <a:off x="10279435" y="6157644"/>
            <a:ext cx="1706217" cy="365125"/>
          </a:xfrm>
        </p:spPr>
        <p:txBody>
          <a:bodyPr/>
          <a:lstStyle/>
          <a:p>
            <a:fld id="{B914975D-8706-4C2C-BC0B-1A707EEAF9B2}" type="slidenum">
              <a:rPr kumimoji="1" lang="ja-JP" altLang="en-US" sz="3200" smtClean="0"/>
              <a:t>52</a:t>
            </a:fld>
            <a:endParaRPr kumimoji="1" lang="ja-JP" altLang="en-US" dirty="0"/>
          </a:p>
        </p:txBody>
      </p:sp>
    </p:spTree>
    <p:extLst>
      <p:ext uri="{BB962C8B-B14F-4D97-AF65-F5344CB8AC3E}">
        <p14:creationId xmlns:p14="http://schemas.microsoft.com/office/powerpoint/2010/main" val="2911219956"/>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20E34AE-38D2-33E9-5769-FA14A781F222}"/>
              </a:ext>
            </a:extLst>
          </p:cNvPr>
          <p:cNvSpPr>
            <a:spLocks noGrp="1"/>
          </p:cNvSpPr>
          <p:nvPr>
            <p:ph type="sldNum" sz="quarter" idx="12"/>
          </p:nvPr>
        </p:nvSpPr>
        <p:spPr>
          <a:xfrm>
            <a:off x="10295305" y="6082351"/>
            <a:ext cx="1706217" cy="365125"/>
          </a:xfrm>
        </p:spPr>
        <p:txBody>
          <a:bodyPr/>
          <a:lstStyle/>
          <a:p>
            <a:fld id="{B914975D-8706-4C2C-BC0B-1A707EEAF9B2}" type="slidenum">
              <a:rPr kumimoji="1" lang="ja-JP" altLang="en-US" sz="3200" smtClean="0"/>
              <a:t>53</a:t>
            </a:fld>
            <a:endParaRPr kumimoji="1" lang="ja-JP" altLang="en-US" dirty="0"/>
          </a:p>
        </p:txBody>
      </p:sp>
      <p:sp>
        <p:nvSpPr>
          <p:cNvPr id="5" name="二等辺三角形 4">
            <a:extLst>
              <a:ext uri="{FF2B5EF4-FFF2-40B4-BE49-F238E27FC236}">
                <a16:creationId xmlns:a16="http://schemas.microsoft.com/office/drawing/2014/main" id="{A305E04A-7323-9ABB-631E-F1BD30CB214D}"/>
              </a:ext>
            </a:extLst>
          </p:cNvPr>
          <p:cNvSpPr/>
          <p:nvPr/>
        </p:nvSpPr>
        <p:spPr>
          <a:xfrm>
            <a:off x="3198018"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87CFFDD1-AC2F-75FA-6EAD-2C5EB658562F}"/>
              </a:ext>
            </a:extLst>
          </p:cNvPr>
          <p:cNvSpPr/>
          <p:nvPr/>
        </p:nvSpPr>
        <p:spPr>
          <a:xfrm>
            <a:off x="5376861"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B7B97469-869B-023F-06C8-6513B439A1E4}"/>
              </a:ext>
            </a:extLst>
          </p:cNvPr>
          <p:cNvSpPr/>
          <p:nvPr/>
        </p:nvSpPr>
        <p:spPr>
          <a:xfrm>
            <a:off x="7622380"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1CF7B0AA-2C42-16E4-8C0B-E284B4764CA2}"/>
              </a:ext>
            </a:extLst>
          </p:cNvPr>
          <p:cNvSpPr/>
          <p:nvPr/>
        </p:nvSpPr>
        <p:spPr>
          <a:xfrm>
            <a:off x="9925238" y="4566494"/>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id="{5B484819-4506-4DEE-C3B7-044015B2B29D}"/>
              </a:ext>
            </a:extLst>
          </p:cNvPr>
          <p:cNvSpPr/>
          <p:nvPr/>
        </p:nvSpPr>
        <p:spPr>
          <a:xfrm>
            <a:off x="947737" y="4552950"/>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A0900ADB-A2ED-41C4-5249-7F90D2693A9F}"/>
              </a:ext>
            </a:extLst>
          </p:cNvPr>
          <p:cNvSpPr txBox="1"/>
          <p:nvPr/>
        </p:nvSpPr>
        <p:spPr>
          <a:xfrm>
            <a:off x="1314450" y="3946565"/>
            <a:ext cx="2371725" cy="369332"/>
          </a:xfrm>
          <a:prstGeom prst="rect">
            <a:avLst/>
          </a:prstGeom>
          <a:noFill/>
        </p:spPr>
        <p:txBody>
          <a:bodyPr wrap="square" rtlCol="0">
            <a:spAutoFit/>
          </a:bodyPr>
          <a:lstStyle/>
          <a:p>
            <a:r>
              <a:rPr kumimoji="1" lang="ja-JP" altLang="en-US" dirty="0"/>
              <a:t>原山</a:t>
            </a:r>
          </a:p>
        </p:txBody>
      </p:sp>
      <p:sp>
        <p:nvSpPr>
          <p:cNvPr id="11" name="テキスト ボックス 10">
            <a:extLst>
              <a:ext uri="{FF2B5EF4-FFF2-40B4-BE49-F238E27FC236}">
                <a16:creationId xmlns:a16="http://schemas.microsoft.com/office/drawing/2014/main" id="{4FB70C44-675B-AF5F-7F99-A36626D2F614}"/>
              </a:ext>
            </a:extLst>
          </p:cNvPr>
          <p:cNvSpPr txBox="1"/>
          <p:nvPr/>
        </p:nvSpPr>
        <p:spPr>
          <a:xfrm>
            <a:off x="3518296" y="3946565"/>
            <a:ext cx="807243" cy="369332"/>
          </a:xfrm>
          <a:prstGeom prst="rect">
            <a:avLst/>
          </a:prstGeom>
          <a:noFill/>
        </p:spPr>
        <p:txBody>
          <a:bodyPr wrap="square" rtlCol="0">
            <a:spAutoFit/>
          </a:bodyPr>
          <a:lstStyle/>
          <a:p>
            <a:r>
              <a:rPr kumimoji="1" lang="ja-JP" altLang="en-US" dirty="0"/>
              <a:t>中村</a:t>
            </a:r>
          </a:p>
        </p:txBody>
      </p:sp>
      <p:sp>
        <p:nvSpPr>
          <p:cNvPr id="12" name="テキスト ボックス 11">
            <a:extLst>
              <a:ext uri="{FF2B5EF4-FFF2-40B4-BE49-F238E27FC236}">
                <a16:creationId xmlns:a16="http://schemas.microsoft.com/office/drawing/2014/main" id="{D0A6AD0C-5661-7484-1D0A-F1E8D2262244}"/>
              </a:ext>
            </a:extLst>
          </p:cNvPr>
          <p:cNvSpPr txBox="1"/>
          <p:nvPr/>
        </p:nvSpPr>
        <p:spPr>
          <a:xfrm>
            <a:off x="5784055" y="3946565"/>
            <a:ext cx="1838325" cy="369332"/>
          </a:xfrm>
          <a:prstGeom prst="rect">
            <a:avLst/>
          </a:prstGeom>
          <a:noFill/>
        </p:spPr>
        <p:txBody>
          <a:bodyPr wrap="square" rtlCol="0">
            <a:spAutoFit/>
          </a:bodyPr>
          <a:lstStyle/>
          <a:p>
            <a:r>
              <a:rPr kumimoji="1" lang="ja-JP" altLang="en-US" dirty="0"/>
              <a:t>田中</a:t>
            </a:r>
          </a:p>
        </p:txBody>
      </p:sp>
      <p:sp>
        <p:nvSpPr>
          <p:cNvPr id="13" name="テキスト ボックス 12">
            <a:extLst>
              <a:ext uri="{FF2B5EF4-FFF2-40B4-BE49-F238E27FC236}">
                <a16:creationId xmlns:a16="http://schemas.microsoft.com/office/drawing/2014/main" id="{6AD4DD41-F7A7-7035-76EF-E20E3AC8D1BE}"/>
              </a:ext>
            </a:extLst>
          </p:cNvPr>
          <p:cNvSpPr txBox="1"/>
          <p:nvPr/>
        </p:nvSpPr>
        <p:spPr>
          <a:xfrm>
            <a:off x="7866463" y="3946565"/>
            <a:ext cx="1674020" cy="369332"/>
          </a:xfrm>
          <a:prstGeom prst="rect">
            <a:avLst/>
          </a:prstGeom>
          <a:noFill/>
        </p:spPr>
        <p:txBody>
          <a:bodyPr wrap="square" rtlCol="0">
            <a:spAutoFit/>
          </a:bodyPr>
          <a:lstStyle/>
          <a:p>
            <a:r>
              <a:rPr kumimoji="1" lang="ja-JP" altLang="en-US" dirty="0"/>
              <a:t>高知尾</a:t>
            </a:r>
          </a:p>
        </p:txBody>
      </p:sp>
      <p:sp>
        <p:nvSpPr>
          <p:cNvPr id="14" name="テキスト ボックス 13">
            <a:extLst>
              <a:ext uri="{FF2B5EF4-FFF2-40B4-BE49-F238E27FC236}">
                <a16:creationId xmlns:a16="http://schemas.microsoft.com/office/drawing/2014/main" id="{A94AAB70-DDA8-C3F3-7CF1-9264704858F0}"/>
              </a:ext>
            </a:extLst>
          </p:cNvPr>
          <p:cNvSpPr txBox="1"/>
          <p:nvPr/>
        </p:nvSpPr>
        <p:spPr>
          <a:xfrm>
            <a:off x="10182225" y="3946565"/>
            <a:ext cx="1676400" cy="369332"/>
          </a:xfrm>
          <a:prstGeom prst="rect">
            <a:avLst/>
          </a:prstGeom>
          <a:noFill/>
        </p:spPr>
        <p:txBody>
          <a:bodyPr wrap="square" rtlCol="0">
            <a:spAutoFit/>
          </a:bodyPr>
          <a:lstStyle/>
          <a:p>
            <a:r>
              <a:rPr kumimoji="1" lang="ja-JP" altLang="en-US" dirty="0"/>
              <a:t>朝倉</a:t>
            </a:r>
          </a:p>
        </p:txBody>
      </p:sp>
      <p:sp>
        <p:nvSpPr>
          <p:cNvPr id="15" name="月 14">
            <a:extLst>
              <a:ext uri="{FF2B5EF4-FFF2-40B4-BE49-F238E27FC236}">
                <a16:creationId xmlns:a16="http://schemas.microsoft.com/office/drawing/2014/main" id="{D892A5FE-1E9B-00B1-8DB7-70E59665AB4B}"/>
              </a:ext>
            </a:extLst>
          </p:cNvPr>
          <p:cNvSpPr/>
          <p:nvPr/>
        </p:nvSpPr>
        <p:spPr>
          <a:xfrm rot="18725350">
            <a:off x="11123963" y="5201918"/>
            <a:ext cx="240599" cy="845890"/>
          </a:xfrm>
          <a:prstGeom prst="moon">
            <a:avLst>
              <a:gd name="adj" fmla="val 875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BF508DB-C46E-5D76-10A6-32B7FBDFC3D3}"/>
              </a:ext>
            </a:extLst>
          </p:cNvPr>
          <p:cNvSpPr/>
          <p:nvPr/>
        </p:nvSpPr>
        <p:spPr>
          <a:xfrm>
            <a:off x="1085850"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1A711534-2EBD-DB15-89CF-440776C37ED8}"/>
              </a:ext>
            </a:extLst>
          </p:cNvPr>
          <p:cNvSpPr/>
          <p:nvPr/>
        </p:nvSpPr>
        <p:spPr>
          <a:xfrm>
            <a:off x="3336131"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A1448FD-42BF-A540-C0AE-1F23C44E32BF}"/>
              </a:ext>
            </a:extLst>
          </p:cNvPr>
          <p:cNvSpPr/>
          <p:nvPr/>
        </p:nvSpPr>
        <p:spPr>
          <a:xfrm>
            <a:off x="5510212"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F638F4E7-4D9A-9B6C-D57B-C372A901AC11}"/>
              </a:ext>
            </a:extLst>
          </p:cNvPr>
          <p:cNvSpPr/>
          <p:nvPr/>
        </p:nvSpPr>
        <p:spPr>
          <a:xfrm>
            <a:off x="7760493"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0681090-3812-E95E-DCA4-DC3A8A04DB4C}"/>
              </a:ext>
            </a:extLst>
          </p:cNvPr>
          <p:cNvSpPr/>
          <p:nvPr/>
        </p:nvSpPr>
        <p:spPr>
          <a:xfrm>
            <a:off x="10010775" y="4448175"/>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部分円 20">
            <a:extLst>
              <a:ext uri="{FF2B5EF4-FFF2-40B4-BE49-F238E27FC236}">
                <a16:creationId xmlns:a16="http://schemas.microsoft.com/office/drawing/2014/main" id="{C3548201-BFB8-A83C-69E6-228FAD5BA47B}"/>
              </a:ext>
            </a:extLst>
          </p:cNvPr>
          <p:cNvSpPr/>
          <p:nvPr/>
        </p:nvSpPr>
        <p:spPr>
          <a:xfrm>
            <a:off x="1085849" y="4457699"/>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部分円 21">
            <a:extLst>
              <a:ext uri="{FF2B5EF4-FFF2-40B4-BE49-F238E27FC236}">
                <a16:creationId xmlns:a16="http://schemas.microsoft.com/office/drawing/2014/main" id="{CFA9A4E1-5059-A778-F862-700B9C9EC72B}"/>
              </a:ext>
            </a:extLst>
          </p:cNvPr>
          <p:cNvSpPr/>
          <p:nvPr/>
        </p:nvSpPr>
        <p:spPr>
          <a:xfrm>
            <a:off x="3331370" y="4448175"/>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部分円 22">
            <a:extLst>
              <a:ext uri="{FF2B5EF4-FFF2-40B4-BE49-F238E27FC236}">
                <a16:creationId xmlns:a16="http://schemas.microsoft.com/office/drawing/2014/main" id="{A1741106-3D4E-F0DC-C0CC-CAC4F966E6A9}"/>
              </a:ext>
            </a:extLst>
          </p:cNvPr>
          <p:cNvSpPr/>
          <p:nvPr/>
        </p:nvSpPr>
        <p:spPr>
          <a:xfrm>
            <a:off x="5512593" y="4410075"/>
            <a:ext cx="1171575" cy="1114425"/>
          </a:xfrm>
          <a:prstGeom prst="pie">
            <a:avLst>
              <a:gd name="adj1" fmla="val 10863068"/>
              <a:gd name="adj2" fmla="val 9913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星: 12 pt 23">
            <a:extLst>
              <a:ext uri="{FF2B5EF4-FFF2-40B4-BE49-F238E27FC236}">
                <a16:creationId xmlns:a16="http://schemas.microsoft.com/office/drawing/2014/main" id="{3BFDB75C-5B93-FB20-F5AE-2211F1F85FC7}"/>
              </a:ext>
            </a:extLst>
          </p:cNvPr>
          <p:cNvSpPr/>
          <p:nvPr/>
        </p:nvSpPr>
        <p:spPr>
          <a:xfrm>
            <a:off x="5812631" y="4856141"/>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星: 12 pt 24">
            <a:extLst>
              <a:ext uri="{FF2B5EF4-FFF2-40B4-BE49-F238E27FC236}">
                <a16:creationId xmlns:a16="http://schemas.microsoft.com/office/drawing/2014/main" id="{81A1530B-0FD5-E521-C7CD-82378130F5D0}"/>
              </a:ext>
            </a:extLst>
          </p:cNvPr>
          <p:cNvSpPr/>
          <p:nvPr/>
        </p:nvSpPr>
        <p:spPr>
          <a:xfrm>
            <a:off x="5581055" y="4863252"/>
            <a:ext cx="895349" cy="51756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楕円 25">
            <a:extLst>
              <a:ext uri="{FF2B5EF4-FFF2-40B4-BE49-F238E27FC236}">
                <a16:creationId xmlns:a16="http://schemas.microsoft.com/office/drawing/2014/main" id="{66EFD390-AAB2-F2D0-D608-AACB23EB0D1C}"/>
              </a:ext>
            </a:extLst>
          </p:cNvPr>
          <p:cNvSpPr/>
          <p:nvPr/>
        </p:nvSpPr>
        <p:spPr>
          <a:xfrm rot="5400000">
            <a:off x="6273401" y="501249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098A7D13-D8AB-4B54-8233-9E6EB6062A16}"/>
              </a:ext>
            </a:extLst>
          </p:cNvPr>
          <p:cNvSpPr/>
          <p:nvPr/>
        </p:nvSpPr>
        <p:spPr>
          <a:xfrm rot="5148138">
            <a:off x="5847824" y="5004596"/>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部分円 27">
            <a:extLst>
              <a:ext uri="{FF2B5EF4-FFF2-40B4-BE49-F238E27FC236}">
                <a16:creationId xmlns:a16="http://schemas.microsoft.com/office/drawing/2014/main" id="{ACCAE024-CB70-67B6-F2AF-D0251FCF9D4B}"/>
              </a:ext>
            </a:extLst>
          </p:cNvPr>
          <p:cNvSpPr/>
          <p:nvPr/>
        </p:nvSpPr>
        <p:spPr>
          <a:xfrm>
            <a:off x="7768827"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二等辺三角形 28">
            <a:extLst>
              <a:ext uri="{FF2B5EF4-FFF2-40B4-BE49-F238E27FC236}">
                <a16:creationId xmlns:a16="http://schemas.microsoft.com/office/drawing/2014/main" id="{C5624AB0-DE87-402C-4B99-B97D1E698222}"/>
              </a:ext>
            </a:extLst>
          </p:cNvPr>
          <p:cNvSpPr/>
          <p:nvPr/>
        </p:nvSpPr>
        <p:spPr>
          <a:xfrm>
            <a:off x="7827167" y="4681077"/>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四角形: 角を丸くする 29">
            <a:extLst>
              <a:ext uri="{FF2B5EF4-FFF2-40B4-BE49-F238E27FC236}">
                <a16:creationId xmlns:a16="http://schemas.microsoft.com/office/drawing/2014/main" id="{F846B496-EF34-836F-2570-33CB2A589D25}"/>
              </a:ext>
            </a:extLst>
          </p:cNvPr>
          <p:cNvSpPr/>
          <p:nvPr/>
        </p:nvSpPr>
        <p:spPr>
          <a:xfrm>
            <a:off x="8012015" y="5055361"/>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CF93FD31-FC19-6B51-D32B-6C300A90845A}"/>
              </a:ext>
            </a:extLst>
          </p:cNvPr>
          <p:cNvSpPr/>
          <p:nvPr/>
        </p:nvSpPr>
        <p:spPr>
          <a:xfrm>
            <a:off x="8437959" y="5047458"/>
            <a:ext cx="261938" cy="1333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7F875EB8-2BDB-93C7-2253-605C0DCB55DF}"/>
              </a:ext>
            </a:extLst>
          </p:cNvPr>
          <p:cNvCxnSpPr>
            <a:cxnSpLocks/>
          </p:cNvCxnSpPr>
          <p:nvPr/>
        </p:nvCxnSpPr>
        <p:spPr>
          <a:xfrm>
            <a:off x="8239125" y="5093537"/>
            <a:ext cx="19883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CA490B07-F04B-AE25-0F4F-445B52DC2D35}"/>
              </a:ext>
            </a:extLst>
          </p:cNvPr>
          <p:cNvSpPr/>
          <p:nvPr/>
        </p:nvSpPr>
        <p:spPr>
          <a:xfrm rot="5400000">
            <a:off x="8537287" y="5038187"/>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部分円 33">
            <a:extLst>
              <a:ext uri="{FF2B5EF4-FFF2-40B4-BE49-F238E27FC236}">
                <a16:creationId xmlns:a16="http://schemas.microsoft.com/office/drawing/2014/main" id="{981ED4C9-AD48-8CCA-C374-BFE499269804}"/>
              </a:ext>
            </a:extLst>
          </p:cNvPr>
          <p:cNvSpPr/>
          <p:nvPr/>
        </p:nvSpPr>
        <p:spPr>
          <a:xfrm>
            <a:off x="10006014" y="4434631"/>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29E701A6-510C-40DA-1D7E-CC1CCB48DB6D}"/>
              </a:ext>
            </a:extLst>
          </p:cNvPr>
          <p:cNvSpPr/>
          <p:nvPr/>
        </p:nvSpPr>
        <p:spPr>
          <a:xfrm>
            <a:off x="10076849" y="4649629"/>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1942120-AA51-F34D-BDB2-4FE3D99DC0E3}"/>
              </a:ext>
            </a:extLst>
          </p:cNvPr>
          <p:cNvSpPr/>
          <p:nvPr/>
        </p:nvSpPr>
        <p:spPr>
          <a:xfrm>
            <a:off x="10729708"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F12FB2D9-8CF2-C669-42FF-262271F90742}"/>
              </a:ext>
            </a:extLst>
          </p:cNvPr>
          <p:cNvSpPr/>
          <p:nvPr/>
        </p:nvSpPr>
        <p:spPr>
          <a:xfrm>
            <a:off x="10362792" y="5042503"/>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D40AB9C7-52F3-79D9-0C7A-25302A5C81E1}"/>
              </a:ext>
            </a:extLst>
          </p:cNvPr>
          <p:cNvSpPr/>
          <p:nvPr/>
        </p:nvSpPr>
        <p:spPr>
          <a:xfrm rot="5400000">
            <a:off x="8126392" y="5043826"/>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D56B3340-65E5-BA89-5F62-39D033450D94}"/>
              </a:ext>
            </a:extLst>
          </p:cNvPr>
          <p:cNvCxnSpPr>
            <a:cxnSpLocks/>
            <a:stCxn id="41" idx="3"/>
            <a:endCxn id="40" idx="1"/>
          </p:cNvCxnSpPr>
          <p:nvPr/>
        </p:nvCxnSpPr>
        <p:spPr>
          <a:xfrm>
            <a:off x="3837512" y="5207249"/>
            <a:ext cx="152716" cy="46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7B55BFB2-5BF1-1CE2-2087-1CC46B8D13A0}"/>
              </a:ext>
            </a:extLst>
          </p:cNvPr>
          <p:cNvSpPr/>
          <p:nvPr/>
        </p:nvSpPr>
        <p:spPr>
          <a:xfrm>
            <a:off x="3990228" y="5118820"/>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四角形: 角を丸くする 40">
            <a:extLst>
              <a:ext uri="{FF2B5EF4-FFF2-40B4-BE49-F238E27FC236}">
                <a16:creationId xmlns:a16="http://schemas.microsoft.com/office/drawing/2014/main" id="{1F197B9E-B4F4-1E69-8CD5-7FA0CD456179}"/>
              </a:ext>
            </a:extLst>
          </p:cNvPr>
          <p:cNvSpPr/>
          <p:nvPr/>
        </p:nvSpPr>
        <p:spPr>
          <a:xfrm>
            <a:off x="3556040" y="5114133"/>
            <a:ext cx="281472" cy="18623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BA686A7B-119C-D917-6010-A3BA55AD417C}"/>
              </a:ext>
            </a:extLst>
          </p:cNvPr>
          <p:cNvSpPr/>
          <p:nvPr/>
        </p:nvSpPr>
        <p:spPr>
          <a:xfrm>
            <a:off x="4104807" y="5103231"/>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FE28453D-E7F5-95CF-DF89-C3A634293E8B}"/>
              </a:ext>
            </a:extLst>
          </p:cNvPr>
          <p:cNvSpPr/>
          <p:nvPr/>
        </p:nvSpPr>
        <p:spPr>
          <a:xfrm>
            <a:off x="3641970" y="5103231"/>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星: 12 pt 43">
            <a:extLst>
              <a:ext uri="{FF2B5EF4-FFF2-40B4-BE49-F238E27FC236}">
                <a16:creationId xmlns:a16="http://schemas.microsoft.com/office/drawing/2014/main" id="{091B4F11-422C-E438-836C-9BB925EB9875}"/>
              </a:ext>
            </a:extLst>
          </p:cNvPr>
          <p:cNvSpPr/>
          <p:nvPr/>
        </p:nvSpPr>
        <p:spPr>
          <a:xfrm>
            <a:off x="1745397" y="4949543"/>
            <a:ext cx="512027" cy="287985"/>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星: 12 pt 44">
            <a:extLst>
              <a:ext uri="{FF2B5EF4-FFF2-40B4-BE49-F238E27FC236}">
                <a16:creationId xmlns:a16="http://schemas.microsoft.com/office/drawing/2014/main" id="{5F68B236-9FF3-2F70-2BC3-84A13543D267}"/>
              </a:ext>
            </a:extLst>
          </p:cNvPr>
          <p:cNvSpPr/>
          <p:nvPr/>
        </p:nvSpPr>
        <p:spPr>
          <a:xfrm>
            <a:off x="1081657" y="4946840"/>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星: 12 pt 45">
            <a:extLst>
              <a:ext uri="{FF2B5EF4-FFF2-40B4-BE49-F238E27FC236}">
                <a16:creationId xmlns:a16="http://schemas.microsoft.com/office/drawing/2014/main" id="{3DB30597-655D-9B97-574C-CD21650DA195}"/>
              </a:ext>
            </a:extLst>
          </p:cNvPr>
          <p:cNvSpPr/>
          <p:nvPr/>
        </p:nvSpPr>
        <p:spPr>
          <a:xfrm>
            <a:off x="1375649" y="4904038"/>
            <a:ext cx="571316" cy="270241"/>
          </a:xfrm>
          <a:prstGeom prst="star1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楕円 46">
            <a:extLst>
              <a:ext uri="{FF2B5EF4-FFF2-40B4-BE49-F238E27FC236}">
                <a16:creationId xmlns:a16="http://schemas.microsoft.com/office/drawing/2014/main" id="{3E7F664D-1908-4C21-6A8C-1CF08E673760}"/>
              </a:ext>
            </a:extLst>
          </p:cNvPr>
          <p:cNvSpPr/>
          <p:nvPr/>
        </p:nvSpPr>
        <p:spPr>
          <a:xfrm>
            <a:off x="1427092" y="503301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6C0BE0F6-9F11-D84A-220A-8E7D466DFF69}"/>
              </a:ext>
            </a:extLst>
          </p:cNvPr>
          <p:cNvSpPr/>
          <p:nvPr/>
        </p:nvSpPr>
        <p:spPr>
          <a:xfrm>
            <a:off x="1785639" y="5027977"/>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吹き出し: 円形 48">
            <a:extLst>
              <a:ext uri="{FF2B5EF4-FFF2-40B4-BE49-F238E27FC236}">
                <a16:creationId xmlns:a16="http://schemas.microsoft.com/office/drawing/2014/main" id="{23021824-7150-5D3B-50BA-B2EE20AD5405}"/>
              </a:ext>
            </a:extLst>
          </p:cNvPr>
          <p:cNvSpPr/>
          <p:nvPr/>
        </p:nvSpPr>
        <p:spPr>
          <a:xfrm>
            <a:off x="5157627" y="955497"/>
            <a:ext cx="5657806" cy="1773474"/>
          </a:xfrm>
          <a:prstGeom prst="wedgeEllipseCallout">
            <a:avLst>
              <a:gd name="adj1" fmla="val 52530"/>
              <a:gd name="adj2" fmla="val -70744"/>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1C1716DA-7E6D-8423-5EA2-9AE2252EA718}"/>
              </a:ext>
            </a:extLst>
          </p:cNvPr>
          <p:cNvSpPr txBox="1"/>
          <p:nvPr/>
        </p:nvSpPr>
        <p:spPr>
          <a:xfrm>
            <a:off x="6282323" y="1442294"/>
            <a:ext cx="4573210" cy="646331"/>
          </a:xfrm>
          <a:prstGeom prst="rect">
            <a:avLst/>
          </a:prstGeom>
          <a:noFill/>
        </p:spPr>
        <p:txBody>
          <a:bodyPr wrap="square" rtlCol="0">
            <a:spAutoFit/>
          </a:bodyPr>
          <a:lstStyle/>
          <a:p>
            <a:r>
              <a:rPr kumimoji="1" lang="ja-JP" altLang="en-US" dirty="0"/>
              <a:t>飲み会アプリなら</a:t>
            </a:r>
            <a:endParaRPr kumimoji="1" lang="en-US" altLang="ja-JP" dirty="0"/>
          </a:p>
          <a:p>
            <a:r>
              <a:rPr kumimoji="1" lang="ja-JP" altLang="en-US" dirty="0"/>
              <a:t>スマホ対応のほうがいいよ</a:t>
            </a:r>
          </a:p>
        </p:txBody>
      </p:sp>
      <p:sp>
        <p:nvSpPr>
          <p:cNvPr id="51" name="テキスト ボックス 50">
            <a:extLst>
              <a:ext uri="{FF2B5EF4-FFF2-40B4-BE49-F238E27FC236}">
                <a16:creationId xmlns:a16="http://schemas.microsoft.com/office/drawing/2014/main" id="{DC0555B5-4652-EC9E-E12C-26CCC7A2A3EE}"/>
              </a:ext>
            </a:extLst>
          </p:cNvPr>
          <p:cNvSpPr txBox="1"/>
          <p:nvPr/>
        </p:nvSpPr>
        <p:spPr>
          <a:xfrm>
            <a:off x="805110" y="4069884"/>
            <a:ext cx="411571" cy="461665"/>
          </a:xfrm>
          <a:prstGeom prst="rect">
            <a:avLst/>
          </a:prstGeom>
          <a:noFill/>
        </p:spPr>
        <p:txBody>
          <a:bodyPr wrap="square" rtlCol="0">
            <a:spAutoFit/>
          </a:bodyPr>
          <a:lstStyle/>
          <a:p>
            <a:r>
              <a:rPr kumimoji="1" lang="ja-JP" altLang="en-US" sz="2400" dirty="0"/>
              <a:t>！</a:t>
            </a:r>
          </a:p>
        </p:txBody>
      </p:sp>
      <p:sp>
        <p:nvSpPr>
          <p:cNvPr id="52" name="テキスト ボックス 51">
            <a:extLst>
              <a:ext uri="{FF2B5EF4-FFF2-40B4-BE49-F238E27FC236}">
                <a16:creationId xmlns:a16="http://schemas.microsoft.com/office/drawing/2014/main" id="{1F80FEF7-13DA-6AF5-B611-52D7919A91D5}"/>
              </a:ext>
            </a:extLst>
          </p:cNvPr>
          <p:cNvSpPr txBox="1"/>
          <p:nvPr/>
        </p:nvSpPr>
        <p:spPr>
          <a:xfrm>
            <a:off x="9662114" y="4066174"/>
            <a:ext cx="411571" cy="461665"/>
          </a:xfrm>
          <a:prstGeom prst="rect">
            <a:avLst/>
          </a:prstGeom>
          <a:noFill/>
        </p:spPr>
        <p:txBody>
          <a:bodyPr wrap="square" rtlCol="0">
            <a:spAutoFit/>
          </a:bodyPr>
          <a:lstStyle/>
          <a:p>
            <a:r>
              <a:rPr kumimoji="1" lang="ja-JP" altLang="en-US" sz="2400" dirty="0"/>
              <a:t>！</a:t>
            </a:r>
          </a:p>
        </p:txBody>
      </p:sp>
      <p:sp>
        <p:nvSpPr>
          <p:cNvPr id="53" name="テキスト ボックス 52">
            <a:extLst>
              <a:ext uri="{FF2B5EF4-FFF2-40B4-BE49-F238E27FC236}">
                <a16:creationId xmlns:a16="http://schemas.microsoft.com/office/drawing/2014/main" id="{08E9849F-C9FE-8C2C-4BA5-B3D766803149}"/>
              </a:ext>
            </a:extLst>
          </p:cNvPr>
          <p:cNvSpPr txBox="1"/>
          <p:nvPr/>
        </p:nvSpPr>
        <p:spPr>
          <a:xfrm>
            <a:off x="7339508" y="4024092"/>
            <a:ext cx="411571" cy="461665"/>
          </a:xfrm>
          <a:prstGeom prst="rect">
            <a:avLst/>
          </a:prstGeom>
          <a:noFill/>
        </p:spPr>
        <p:txBody>
          <a:bodyPr wrap="square" rtlCol="0">
            <a:spAutoFit/>
          </a:bodyPr>
          <a:lstStyle/>
          <a:p>
            <a:r>
              <a:rPr kumimoji="1" lang="ja-JP" altLang="en-US" sz="2400" dirty="0"/>
              <a:t>！</a:t>
            </a:r>
          </a:p>
        </p:txBody>
      </p:sp>
      <p:sp>
        <p:nvSpPr>
          <p:cNvPr id="54" name="テキスト ボックス 53">
            <a:extLst>
              <a:ext uri="{FF2B5EF4-FFF2-40B4-BE49-F238E27FC236}">
                <a16:creationId xmlns:a16="http://schemas.microsoft.com/office/drawing/2014/main" id="{A659E508-2304-4F37-4D05-24AF8CEC07F7}"/>
              </a:ext>
            </a:extLst>
          </p:cNvPr>
          <p:cNvSpPr txBox="1"/>
          <p:nvPr/>
        </p:nvSpPr>
        <p:spPr>
          <a:xfrm>
            <a:off x="5157627" y="4024092"/>
            <a:ext cx="411571" cy="461665"/>
          </a:xfrm>
          <a:prstGeom prst="rect">
            <a:avLst/>
          </a:prstGeom>
          <a:noFill/>
        </p:spPr>
        <p:txBody>
          <a:bodyPr wrap="square" rtlCol="0">
            <a:spAutoFit/>
          </a:bodyPr>
          <a:lstStyle/>
          <a:p>
            <a:r>
              <a:rPr kumimoji="1" lang="ja-JP" altLang="en-US" sz="2400" dirty="0"/>
              <a:t>！</a:t>
            </a:r>
          </a:p>
        </p:txBody>
      </p:sp>
      <p:sp>
        <p:nvSpPr>
          <p:cNvPr id="55" name="テキスト ボックス 54">
            <a:extLst>
              <a:ext uri="{FF2B5EF4-FFF2-40B4-BE49-F238E27FC236}">
                <a16:creationId xmlns:a16="http://schemas.microsoft.com/office/drawing/2014/main" id="{0E35655E-4700-94FF-D2D7-E28A6F5ED5BF}"/>
              </a:ext>
            </a:extLst>
          </p:cNvPr>
          <p:cNvSpPr txBox="1"/>
          <p:nvPr/>
        </p:nvSpPr>
        <p:spPr>
          <a:xfrm>
            <a:off x="3017156" y="3986510"/>
            <a:ext cx="411571" cy="461665"/>
          </a:xfrm>
          <a:prstGeom prst="rect">
            <a:avLst/>
          </a:prstGeom>
          <a:noFill/>
        </p:spPr>
        <p:txBody>
          <a:bodyPr wrap="square" rtlCol="0">
            <a:spAutoFit/>
          </a:bodyPr>
          <a:lstStyle/>
          <a:p>
            <a:r>
              <a:rPr kumimoji="1" lang="ja-JP" altLang="en-US" sz="2400" dirty="0"/>
              <a:t>！</a:t>
            </a:r>
          </a:p>
        </p:txBody>
      </p:sp>
    </p:spTree>
    <p:extLst>
      <p:ext uri="{BB962C8B-B14F-4D97-AF65-F5344CB8AC3E}">
        <p14:creationId xmlns:p14="http://schemas.microsoft.com/office/powerpoint/2010/main" val="1417606391"/>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コンピュータ が含まれている画像&#10;&#10;自動的に生成された説明">
            <a:extLst>
              <a:ext uri="{FF2B5EF4-FFF2-40B4-BE49-F238E27FC236}">
                <a16:creationId xmlns:a16="http://schemas.microsoft.com/office/drawing/2014/main" id="{B8C520AE-A24D-1183-20BE-1C3600B13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1514" y="2367790"/>
            <a:ext cx="4514850" cy="4038600"/>
          </a:xfrm>
          <a:prstGeom prst="rect">
            <a:avLst/>
          </a:prstGeom>
        </p:spPr>
      </p:pic>
      <p:sp>
        <p:nvSpPr>
          <p:cNvPr id="7" name="テキスト ボックス 6">
            <a:extLst>
              <a:ext uri="{FF2B5EF4-FFF2-40B4-BE49-F238E27FC236}">
                <a16:creationId xmlns:a16="http://schemas.microsoft.com/office/drawing/2014/main" id="{0140E496-3126-A51B-E27E-6F08727FB344}"/>
              </a:ext>
            </a:extLst>
          </p:cNvPr>
          <p:cNvSpPr txBox="1"/>
          <p:nvPr/>
        </p:nvSpPr>
        <p:spPr>
          <a:xfrm>
            <a:off x="1448656" y="1600452"/>
            <a:ext cx="6133672" cy="584775"/>
          </a:xfrm>
          <a:prstGeom prst="rect">
            <a:avLst/>
          </a:prstGeom>
          <a:noFill/>
        </p:spPr>
        <p:txBody>
          <a:bodyPr wrap="square" rtlCol="0">
            <a:spAutoFit/>
          </a:bodyPr>
          <a:lstStyle/>
          <a:p>
            <a:r>
              <a:rPr kumimoji="1" lang="en-US" altLang="ja-JP" sz="3200" dirty="0"/>
              <a:t>PC</a:t>
            </a:r>
            <a:r>
              <a:rPr kumimoji="1" lang="ja-JP" altLang="en-US" sz="3200" dirty="0"/>
              <a:t>サイズ　　　　スマホサイズ</a:t>
            </a:r>
          </a:p>
        </p:txBody>
      </p:sp>
      <p:pic>
        <p:nvPicPr>
          <p:cNvPr id="9" name="図 8" descr="パソコンの画面&#10;&#10;中程度の精度で自動的に生成された説明">
            <a:extLst>
              <a:ext uri="{FF2B5EF4-FFF2-40B4-BE49-F238E27FC236}">
                <a16:creationId xmlns:a16="http://schemas.microsoft.com/office/drawing/2014/main" id="{D760507E-6908-8A82-B70E-9F9156B3F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741" y="2854705"/>
            <a:ext cx="2017694" cy="1619200"/>
          </a:xfrm>
          <a:prstGeom prst="rect">
            <a:avLst/>
          </a:prstGeom>
        </p:spPr>
      </p:pic>
      <p:pic>
        <p:nvPicPr>
          <p:cNvPr id="11" name="図 10" descr="白い背景に黒い文字が書かれた紙&#10;&#10;中程度の精度で自動的に生成された説明">
            <a:extLst>
              <a:ext uri="{FF2B5EF4-FFF2-40B4-BE49-F238E27FC236}">
                <a16:creationId xmlns:a16="http://schemas.microsoft.com/office/drawing/2014/main" id="{45A65368-1689-50DE-0D61-9ED78A82F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132" y="2613676"/>
            <a:ext cx="1713736" cy="1860229"/>
          </a:xfrm>
          <a:prstGeom prst="rect">
            <a:avLst/>
          </a:prstGeom>
        </p:spPr>
      </p:pic>
      <p:sp>
        <p:nvSpPr>
          <p:cNvPr id="12" name="矢印: 下 11">
            <a:extLst>
              <a:ext uri="{FF2B5EF4-FFF2-40B4-BE49-F238E27FC236}">
                <a16:creationId xmlns:a16="http://schemas.microsoft.com/office/drawing/2014/main" id="{003FA22A-04D1-C905-01AB-F1C13F4EBE8F}"/>
              </a:ext>
            </a:extLst>
          </p:cNvPr>
          <p:cNvSpPr/>
          <p:nvPr/>
        </p:nvSpPr>
        <p:spPr>
          <a:xfrm rot="16200000">
            <a:off x="3699341" y="3227652"/>
            <a:ext cx="1119883" cy="8733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541EA9F5-F942-7FAF-0CA9-473305368C52}"/>
              </a:ext>
            </a:extLst>
          </p:cNvPr>
          <p:cNvSpPr>
            <a:spLocks noGrp="1"/>
          </p:cNvSpPr>
          <p:nvPr>
            <p:ph type="sldNum" sz="quarter" idx="12"/>
          </p:nvPr>
        </p:nvSpPr>
        <p:spPr>
          <a:xfrm>
            <a:off x="10130147" y="6041265"/>
            <a:ext cx="1706217" cy="365125"/>
          </a:xfrm>
        </p:spPr>
        <p:txBody>
          <a:bodyPr/>
          <a:lstStyle/>
          <a:p>
            <a:fld id="{B914975D-8706-4C2C-BC0B-1A707EEAF9B2}" type="slidenum">
              <a:rPr kumimoji="1" lang="ja-JP" altLang="en-US" sz="3200" smtClean="0"/>
              <a:t>54</a:t>
            </a:fld>
            <a:endParaRPr kumimoji="1" lang="ja-JP" altLang="en-US" dirty="0"/>
          </a:p>
        </p:txBody>
      </p:sp>
    </p:spTree>
    <p:extLst>
      <p:ext uri="{BB962C8B-B14F-4D97-AF65-F5344CB8AC3E}">
        <p14:creationId xmlns:p14="http://schemas.microsoft.com/office/powerpoint/2010/main" val="3820268297"/>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09B6F4A-56EC-A7B2-81AB-9CBEE8077C5D}"/>
              </a:ext>
            </a:extLst>
          </p:cNvPr>
          <p:cNvSpPr>
            <a:spLocks noGrp="1"/>
          </p:cNvSpPr>
          <p:nvPr>
            <p:ph type="sldNum" sz="quarter" idx="12"/>
          </p:nvPr>
        </p:nvSpPr>
        <p:spPr>
          <a:xfrm>
            <a:off x="10219362" y="6128143"/>
            <a:ext cx="1706217" cy="365125"/>
          </a:xfrm>
        </p:spPr>
        <p:txBody>
          <a:bodyPr/>
          <a:lstStyle/>
          <a:p>
            <a:fld id="{B914975D-8706-4C2C-BC0B-1A707EEAF9B2}" type="slidenum">
              <a:rPr kumimoji="1" lang="ja-JP" altLang="en-US" sz="3200" smtClean="0"/>
              <a:t>55</a:t>
            </a:fld>
            <a:endParaRPr kumimoji="1" lang="ja-JP" altLang="en-US" dirty="0"/>
          </a:p>
        </p:txBody>
      </p:sp>
      <p:sp>
        <p:nvSpPr>
          <p:cNvPr id="6" name="テキスト ボックス 5">
            <a:extLst>
              <a:ext uri="{FF2B5EF4-FFF2-40B4-BE49-F238E27FC236}">
                <a16:creationId xmlns:a16="http://schemas.microsoft.com/office/drawing/2014/main" id="{C7046CBC-91FE-1A0C-A489-F7E92BEC59EE}"/>
              </a:ext>
            </a:extLst>
          </p:cNvPr>
          <p:cNvSpPr txBox="1"/>
          <p:nvPr/>
        </p:nvSpPr>
        <p:spPr>
          <a:xfrm>
            <a:off x="1524000" y="660953"/>
            <a:ext cx="9144000" cy="3662541"/>
          </a:xfrm>
          <a:prstGeom prst="rect">
            <a:avLst/>
          </a:prstGeom>
          <a:noFill/>
        </p:spPr>
        <p:txBody>
          <a:bodyPr wrap="square" rtlCol="0">
            <a:spAutoFit/>
          </a:bodyPr>
          <a:lstStyle/>
          <a:p>
            <a:r>
              <a:rPr lang="ja-JP" altLang="en-US" sz="3200" b="0" i="0" dirty="0">
                <a:effectLst/>
                <a:latin typeface="NotoSansJP"/>
              </a:rPr>
              <a:t>謝辞</a:t>
            </a:r>
            <a:endParaRPr lang="en-US" altLang="ja-JP" sz="3200" b="0" i="0" dirty="0">
              <a:effectLst/>
              <a:latin typeface="NotoSansJP"/>
            </a:endParaRPr>
          </a:p>
          <a:p>
            <a:endParaRPr lang="en-US" altLang="ja-JP" sz="3200" b="0" i="0" dirty="0">
              <a:effectLst/>
              <a:latin typeface="NotoSansJP"/>
            </a:endParaRPr>
          </a:p>
          <a:p>
            <a:pPr lvl="1"/>
            <a:r>
              <a:rPr lang="ja-JP" altLang="en-US" sz="2800" b="0" i="0" dirty="0">
                <a:effectLst/>
                <a:latin typeface="NotoSansJP"/>
              </a:rPr>
              <a:t>エヌ・エス・ケイ株式会社　　　　　　　様</a:t>
            </a:r>
            <a:endParaRPr lang="en-US" altLang="ja-JP" sz="2800" b="0" i="0" dirty="0">
              <a:effectLst/>
              <a:latin typeface="NotoSansJP"/>
            </a:endParaRPr>
          </a:p>
          <a:p>
            <a:pPr lvl="1"/>
            <a:r>
              <a:rPr kumimoji="1" lang="ja-JP" altLang="en-US" sz="2800" dirty="0"/>
              <a:t>株式会社アイティークレスト　　　　　　様</a:t>
            </a:r>
            <a:endParaRPr kumimoji="1" lang="en-US" altLang="ja-JP" sz="2800" dirty="0"/>
          </a:p>
          <a:p>
            <a:pPr lvl="1"/>
            <a:r>
              <a:rPr kumimoji="1" lang="ja-JP" altLang="en-US" sz="2800" dirty="0"/>
              <a:t>ネットインフォメーション株式会社　　　様</a:t>
            </a:r>
            <a:endParaRPr lang="en-US" altLang="ja-JP" sz="2800" b="0" i="0" dirty="0">
              <a:effectLst/>
              <a:latin typeface="NotoSansJP"/>
            </a:endParaRPr>
          </a:p>
          <a:p>
            <a:pPr lvl="1"/>
            <a:r>
              <a:rPr kumimoji="1" lang="ja-JP" altLang="en-US" sz="2800" dirty="0"/>
              <a:t>株式会社カタクラ・クロステクノロジー　様</a:t>
            </a:r>
            <a:endParaRPr kumimoji="1" lang="en-US" altLang="ja-JP" sz="2800" dirty="0"/>
          </a:p>
          <a:p>
            <a:pPr lvl="1"/>
            <a:r>
              <a:rPr kumimoji="1" lang="ja-JP" altLang="en-US" sz="2800" dirty="0"/>
              <a:t>株式会社</a:t>
            </a:r>
            <a:r>
              <a:rPr kumimoji="1" lang="en-US" altLang="ja-JP" sz="2800" dirty="0"/>
              <a:t>SE</a:t>
            </a:r>
            <a:r>
              <a:rPr kumimoji="1" lang="ja-JP" altLang="en-US" sz="2800" dirty="0"/>
              <a:t>プラス　　　　　　　　　　　様</a:t>
            </a:r>
            <a:endParaRPr kumimoji="1" lang="en-US" altLang="ja-JP" sz="2800" dirty="0"/>
          </a:p>
          <a:p>
            <a:pPr lvl="1"/>
            <a:r>
              <a:rPr kumimoji="1" lang="ja-JP" altLang="en-US" sz="2800" dirty="0"/>
              <a:t>講師陣の皆様</a:t>
            </a:r>
            <a:endParaRPr kumimoji="1" lang="en-US" altLang="ja-JP" sz="2800" dirty="0"/>
          </a:p>
        </p:txBody>
      </p:sp>
      <p:sp>
        <p:nvSpPr>
          <p:cNvPr id="9" name="正方形/長方形 8">
            <a:extLst>
              <a:ext uri="{FF2B5EF4-FFF2-40B4-BE49-F238E27FC236}">
                <a16:creationId xmlns:a16="http://schemas.microsoft.com/office/drawing/2014/main" id="{D2B17C53-ED33-DAC4-3EA1-38B72C038838}"/>
              </a:ext>
            </a:extLst>
          </p:cNvPr>
          <p:cNvSpPr/>
          <p:nvPr/>
        </p:nvSpPr>
        <p:spPr>
          <a:xfrm>
            <a:off x="1909281" y="4477221"/>
            <a:ext cx="8373438" cy="174660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88038CC-7916-4873-AD0B-4D6BD2B4F9E4}"/>
              </a:ext>
            </a:extLst>
          </p:cNvPr>
          <p:cNvSpPr txBox="1"/>
          <p:nvPr/>
        </p:nvSpPr>
        <p:spPr>
          <a:xfrm>
            <a:off x="2393878" y="4746661"/>
            <a:ext cx="10476216" cy="1200329"/>
          </a:xfrm>
          <a:prstGeom prst="rect">
            <a:avLst/>
          </a:prstGeom>
          <a:noFill/>
        </p:spPr>
        <p:txBody>
          <a:bodyPr wrap="square" rtlCol="0">
            <a:spAutoFit/>
          </a:bodyPr>
          <a:lstStyle/>
          <a:p>
            <a:r>
              <a:rPr kumimoji="1" lang="ja-JP" altLang="en-US" dirty="0"/>
              <a:t>多くの学びと経験を得ることが出来ました。</a:t>
            </a:r>
            <a:endParaRPr kumimoji="1" lang="en-US" altLang="ja-JP" dirty="0"/>
          </a:p>
          <a:p>
            <a:r>
              <a:rPr kumimoji="1" lang="ja-JP" altLang="en-US" dirty="0"/>
              <a:t>たくさんの事を教えていただきありがとうございました。</a:t>
            </a:r>
            <a:endParaRPr kumimoji="1" lang="en-US" altLang="ja-JP" dirty="0"/>
          </a:p>
          <a:p>
            <a:r>
              <a:rPr kumimoji="1" lang="ja-JP" altLang="en-US" dirty="0"/>
              <a:t>研修に参加させていただきありがとうございました。</a:t>
            </a:r>
            <a:endParaRPr kumimoji="1" lang="en-US" altLang="ja-JP" dirty="0"/>
          </a:p>
          <a:p>
            <a:r>
              <a:rPr kumimoji="1" lang="ja-JP" altLang="en-US" dirty="0"/>
              <a:t>これらの経験を生かせるよう精一杯努力してまいりたいと思います。</a:t>
            </a:r>
          </a:p>
        </p:txBody>
      </p:sp>
    </p:spTree>
    <p:extLst>
      <p:ext uri="{BB962C8B-B14F-4D97-AF65-F5344CB8AC3E}">
        <p14:creationId xmlns:p14="http://schemas.microsoft.com/office/powerpoint/2010/main" val="27453395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二等辺三角形 9">
            <a:extLst>
              <a:ext uri="{FF2B5EF4-FFF2-40B4-BE49-F238E27FC236}">
                <a16:creationId xmlns:a16="http://schemas.microsoft.com/office/drawing/2014/main" id="{C68A07F6-8113-3CD8-8033-FE9DD8C7AC2C}"/>
              </a:ext>
            </a:extLst>
          </p:cNvPr>
          <p:cNvSpPr/>
          <p:nvPr/>
        </p:nvSpPr>
        <p:spPr>
          <a:xfrm>
            <a:off x="533212" y="4573498"/>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753A043-6415-D7D9-AA94-C74F002FB1C0}"/>
              </a:ext>
            </a:extLst>
          </p:cNvPr>
          <p:cNvSpPr/>
          <p:nvPr/>
        </p:nvSpPr>
        <p:spPr>
          <a:xfrm>
            <a:off x="671325" y="4468723"/>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部分円 29">
            <a:extLst>
              <a:ext uri="{FF2B5EF4-FFF2-40B4-BE49-F238E27FC236}">
                <a16:creationId xmlns:a16="http://schemas.microsoft.com/office/drawing/2014/main" id="{3ED2F27A-35A9-F81F-F9D1-8360D685D8F6}"/>
              </a:ext>
            </a:extLst>
          </p:cNvPr>
          <p:cNvSpPr/>
          <p:nvPr/>
        </p:nvSpPr>
        <p:spPr>
          <a:xfrm>
            <a:off x="679659" y="4455179"/>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二等辺三角形 30">
            <a:extLst>
              <a:ext uri="{FF2B5EF4-FFF2-40B4-BE49-F238E27FC236}">
                <a16:creationId xmlns:a16="http://schemas.microsoft.com/office/drawing/2014/main" id="{8CEDF372-34C8-4846-1DB8-338CB503DA56}"/>
              </a:ext>
            </a:extLst>
          </p:cNvPr>
          <p:cNvSpPr/>
          <p:nvPr/>
        </p:nvSpPr>
        <p:spPr>
          <a:xfrm>
            <a:off x="737999" y="4701625"/>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7CFB946A-5B10-341F-79B8-607B78D1A3E5}"/>
              </a:ext>
            </a:extLst>
          </p:cNvPr>
          <p:cNvSpPr/>
          <p:nvPr/>
        </p:nvSpPr>
        <p:spPr>
          <a:xfrm>
            <a:off x="922847" y="5075909"/>
            <a:ext cx="261938" cy="133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769EB422-CDAB-BFE9-6765-053AA98288A7}"/>
              </a:ext>
            </a:extLst>
          </p:cNvPr>
          <p:cNvSpPr/>
          <p:nvPr/>
        </p:nvSpPr>
        <p:spPr>
          <a:xfrm>
            <a:off x="1348791" y="5068006"/>
            <a:ext cx="261938" cy="133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78C4D300-8626-F111-DF81-E0674FC11031}"/>
              </a:ext>
            </a:extLst>
          </p:cNvPr>
          <p:cNvCxnSpPr>
            <a:cxnSpLocks/>
          </p:cNvCxnSpPr>
          <p:nvPr/>
        </p:nvCxnSpPr>
        <p:spPr>
          <a:xfrm>
            <a:off x="1149957" y="5114085"/>
            <a:ext cx="19883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4365BC3F-7937-75CC-5C5D-3428BF2A08AF}"/>
              </a:ext>
            </a:extLst>
          </p:cNvPr>
          <p:cNvSpPr/>
          <p:nvPr/>
        </p:nvSpPr>
        <p:spPr>
          <a:xfrm rot="5400000">
            <a:off x="1448119" y="5058735"/>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03FDE8A1-FCA3-C3AB-123E-6F5E2C38FB05}"/>
              </a:ext>
            </a:extLst>
          </p:cNvPr>
          <p:cNvSpPr/>
          <p:nvPr/>
        </p:nvSpPr>
        <p:spPr>
          <a:xfrm rot="5400000">
            <a:off x="1037224" y="5064374"/>
            <a:ext cx="45719" cy="1564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id="{68EEA555-229C-8AD1-4EAC-7CD1CD870DAB}"/>
              </a:ext>
            </a:extLst>
          </p:cNvPr>
          <p:cNvSpPr/>
          <p:nvPr/>
        </p:nvSpPr>
        <p:spPr>
          <a:xfrm>
            <a:off x="2912134" y="533720"/>
            <a:ext cx="8856324" cy="5013788"/>
          </a:xfrm>
          <a:prstGeom prst="wedgeRoundRectCallout">
            <a:avLst>
              <a:gd name="adj1" fmla="val -57144"/>
              <a:gd name="adj2" fmla="val 24590"/>
              <a:gd name="adj3"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1BB2E428-D3C3-3C60-2FF6-CA4B6444DCDA}"/>
              </a:ext>
            </a:extLst>
          </p:cNvPr>
          <p:cNvSpPr txBox="1"/>
          <p:nvPr/>
        </p:nvSpPr>
        <p:spPr>
          <a:xfrm>
            <a:off x="3434729" y="942581"/>
            <a:ext cx="7775397" cy="4401205"/>
          </a:xfrm>
          <a:prstGeom prst="rect">
            <a:avLst/>
          </a:prstGeom>
          <a:noFill/>
        </p:spPr>
        <p:txBody>
          <a:bodyPr wrap="square" rtlCol="0">
            <a:spAutoFit/>
          </a:bodyPr>
          <a:lstStyle/>
          <a:p>
            <a:r>
              <a:rPr kumimoji="1" lang="ja-JP" altLang="en-US" sz="2000" dirty="0"/>
              <a:t>高知尾優太</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会社</a:t>
            </a:r>
            <a:r>
              <a:rPr kumimoji="1" lang="ja-JP" altLang="en-US" sz="2000" dirty="0"/>
              <a:t>：ネットインフォメーション株式会社</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担当</a:t>
            </a:r>
            <a:r>
              <a:rPr kumimoji="1" lang="ja-JP" altLang="en-US" sz="2000" dirty="0"/>
              <a:t>：議事録</a:t>
            </a:r>
            <a:endParaRPr kumimoji="1" lang="en-US" altLang="ja-JP" sz="2000" dirty="0"/>
          </a:p>
          <a:p>
            <a:endParaRPr kumimoji="1" lang="en-US" altLang="ja-JP" sz="2000" dirty="0"/>
          </a:p>
          <a:p>
            <a:r>
              <a:rPr kumimoji="1" lang="ja-JP" altLang="en-US" sz="2000" dirty="0"/>
              <a:t>　</a:t>
            </a:r>
            <a:r>
              <a:rPr kumimoji="1" lang="en-US" altLang="ja-JP" sz="2000" dirty="0">
                <a:solidFill>
                  <a:schemeClr val="accent2"/>
                </a:solidFill>
              </a:rPr>
              <a:t>IT</a:t>
            </a:r>
            <a:r>
              <a:rPr kumimoji="1" lang="ja-JP" altLang="en-US" sz="2000" dirty="0">
                <a:solidFill>
                  <a:schemeClr val="accent2"/>
                </a:solidFill>
              </a:rPr>
              <a:t>経験</a:t>
            </a:r>
            <a:r>
              <a:rPr kumimoji="1" lang="ja-JP" altLang="en-US" sz="2000" dirty="0"/>
              <a:t>：</a:t>
            </a:r>
            <a:r>
              <a:rPr lang="ja-JP" altLang="en-US" sz="2000" b="0" i="0" dirty="0">
                <a:effectLst/>
                <a:latin typeface="NotoSansJP"/>
              </a:rPr>
              <a:t>専門学校 ネットワーク科 卒業</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好きなおつまみ</a:t>
            </a:r>
            <a:r>
              <a:rPr kumimoji="1" lang="ja-JP" altLang="en-US" sz="2000" dirty="0"/>
              <a:t>：やきとり</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苦労した事</a:t>
            </a:r>
            <a:r>
              <a:rPr kumimoji="1" lang="ja-JP" altLang="en-US" sz="2000" dirty="0"/>
              <a:t>：</a:t>
            </a:r>
            <a:r>
              <a:rPr lang="ja-JP" altLang="en-US" sz="2000" b="0" i="0" dirty="0">
                <a:effectLst/>
                <a:latin typeface="NotoSansJP"/>
              </a:rPr>
              <a:t>圧倒的知識不足により、何をするのにも調べる</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ことからスタートしたこと。</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また、うまく動作しなかったときの</a:t>
            </a:r>
            <a:endParaRPr lang="en-US" altLang="ja-JP" sz="2000" b="0" i="0" dirty="0">
              <a:effectLst/>
              <a:latin typeface="NotoSansJP"/>
            </a:endParaRPr>
          </a:p>
          <a:p>
            <a:r>
              <a:rPr lang="ja-JP" altLang="en-US" sz="2000" dirty="0">
                <a:latin typeface="NotoSansJP"/>
              </a:rPr>
              <a:t>　　　　　　　</a:t>
            </a:r>
            <a:r>
              <a:rPr lang="ja-JP" altLang="en-US" sz="2000" b="0" i="0" dirty="0">
                <a:effectLst/>
                <a:latin typeface="NotoSansJP"/>
              </a:rPr>
              <a:t>対処に苦労しました。</a:t>
            </a:r>
            <a:endParaRPr kumimoji="1" lang="ja-JP" altLang="en-US" sz="2000" dirty="0"/>
          </a:p>
        </p:txBody>
      </p:sp>
      <p:sp>
        <p:nvSpPr>
          <p:cNvPr id="2" name="スライド番号プレースホルダー 1">
            <a:extLst>
              <a:ext uri="{FF2B5EF4-FFF2-40B4-BE49-F238E27FC236}">
                <a16:creationId xmlns:a16="http://schemas.microsoft.com/office/drawing/2014/main" id="{81A33274-E6AF-EF8B-48EF-ECDC23CD6BF5}"/>
              </a:ext>
            </a:extLst>
          </p:cNvPr>
          <p:cNvSpPr>
            <a:spLocks noGrp="1"/>
          </p:cNvSpPr>
          <p:nvPr>
            <p:ph type="sldNum" sz="quarter" idx="12"/>
          </p:nvPr>
        </p:nvSpPr>
        <p:spPr>
          <a:xfrm>
            <a:off x="10202834" y="6221465"/>
            <a:ext cx="1706217" cy="365125"/>
          </a:xfrm>
        </p:spPr>
        <p:txBody>
          <a:bodyPr/>
          <a:lstStyle/>
          <a:p>
            <a:fld id="{B914975D-8706-4C2C-BC0B-1A707EEAF9B2}" type="slidenum">
              <a:rPr kumimoji="1" lang="ja-JP" altLang="en-US" sz="3200" smtClean="0"/>
              <a:t>6</a:t>
            </a:fld>
            <a:endParaRPr kumimoji="1" lang="ja-JP" altLang="en-US" sz="3200" dirty="0"/>
          </a:p>
        </p:txBody>
      </p:sp>
    </p:spTree>
    <p:extLst>
      <p:ext uri="{BB962C8B-B14F-4D97-AF65-F5344CB8AC3E}">
        <p14:creationId xmlns:p14="http://schemas.microsoft.com/office/powerpoint/2010/main" val="276615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月 44">
            <a:extLst>
              <a:ext uri="{FF2B5EF4-FFF2-40B4-BE49-F238E27FC236}">
                <a16:creationId xmlns:a16="http://schemas.microsoft.com/office/drawing/2014/main" id="{12B63FC7-889C-C042-5345-3F1B2798EC2B}"/>
              </a:ext>
            </a:extLst>
          </p:cNvPr>
          <p:cNvSpPr/>
          <p:nvPr/>
        </p:nvSpPr>
        <p:spPr>
          <a:xfrm rot="18725350">
            <a:off x="1908044" y="5243014"/>
            <a:ext cx="240599" cy="845890"/>
          </a:xfrm>
          <a:prstGeom prst="moon">
            <a:avLst>
              <a:gd name="adj" fmla="val 875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a:extLst>
              <a:ext uri="{FF2B5EF4-FFF2-40B4-BE49-F238E27FC236}">
                <a16:creationId xmlns:a16="http://schemas.microsoft.com/office/drawing/2014/main" id="{57D8FDFB-C156-CFE3-9E62-BB3EC0D820F2}"/>
              </a:ext>
            </a:extLst>
          </p:cNvPr>
          <p:cNvSpPr/>
          <p:nvPr/>
        </p:nvSpPr>
        <p:spPr>
          <a:xfrm>
            <a:off x="656743" y="4594046"/>
            <a:ext cx="1447800" cy="20383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CD14F92D-47F7-0919-48A4-A49A34466963}"/>
              </a:ext>
            </a:extLst>
          </p:cNvPr>
          <p:cNvSpPr/>
          <p:nvPr/>
        </p:nvSpPr>
        <p:spPr>
          <a:xfrm>
            <a:off x="794856" y="4489271"/>
            <a:ext cx="1171575" cy="112395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部分円 42">
            <a:extLst>
              <a:ext uri="{FF2B5EF4-FFF2-40B4-BE49-F238E27FC236}">
                <a16:creationId xmlns:a16="http://schemas.microsoft.com/office/drawing/2014/main" id="{7B09ADEB-5C07-D542-C18E-663B408DBB5F}"/>
              </a:ext>
            </a:extLst>
          </p:cNvPr>
          <p:cNvSpPr/>
          <p:nvPr/>
        </p:nvSpPr>
        <p:spPr>
          <a:xfrm>
            <a:off x="790095" y="4475727"/>
            <a:ext cx="1176336" cy="981075"/>
          </a:xfrm>
          <a:prstGeom prst="pie">
            <a:avLst>
              <a:gd name="adj1" fmla="val 9417745"/>
              <a:gd name="adj2" fmla="val 136560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二等辺三角形 43">
            <a:extLst>
              <a:ext uri="{FF2B5EF4-FFF2-40B4-BE49-F238E27FC236}">
                <a16:creationId xmlns:a16="http://schemas.microsoft.com/office/drawing/2014/main" id="{C174CB8E-8077-AF3D-CF51-375F95B62783}"/>
              </a:ext>
            </a:extLst>
          </p:cNvPr>
          <p:cNvSpPr/>
          <p:nvPr/>
        </p:nvSpPr>
        <p:spPr>
          <a:xfrm>
            <a:off x="860930" y="4690725"/>
            <a:ext cx="1071565" cy="515270"/>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264A6C3A-0AA1-5A02-29CB-301683738E0E}"/>
              </a:ext>
            </a:extLst>
          </p:cNvPr>
          <p:cNvSpPr/>
          <p:nvPr/>
        </p:nvSpPr>
        <p:spPr>
          <a:xfrm>
            <a:off x="1513789" y="5074115"/>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F32E2779-7129-D1EB-8EEC-3540E8779777}"/>
              </a:ext>
            </a:extLst>
          </p:cNvPr>
          <p:cNvSpPr/>
          <p:nvPr/>
        </p:nvSpPr>
        <p:spPr>
          <a:xfrm>
            <a:off x="1146873" y="5083599"/>
            <a:ext cx="85725" cy="21907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id="{002F6B03-B4EF-9001-4C6C-E3F680F3375C}"/>
              </a:ext>
            </a:extLst>
          </p:cNvPr>
          <p:cNvSpPr/>
          <p:nvPr/>
        </p:nvSpPr>
        <p:spPr>
          <a:xfrm>
            <a:off x="2912134" y="533720"/>
            <a:ext cx="8856324" cy="5013788"/>
          </a:xfrm>
          <a:prstGeom prst="wedgeRoundRectCallout">
            <a:avLst>
              <a:gd name="adj1" fmla="val -57144"/>
              <a:gd name="adj2" fmla="val 24590"/>
              <a:gd name="adj3"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A86C5F19-1FBD-136C-2E52-FE1C754FA3C0}"/>
              </a:ext>
            </a:extLst>
          </p:cNvPr>
          <p:cNvSpPr txBox="1"/>
          <p:nvPr/>
        </p:nvSpPr>
        <p:spPr>
          <a:xfrm>
            <a:off x="3452597" y="901469"/>
            <a:ext cx="7775397" cy="4401205"/>
          </a:xfrm>
          <a:prstGeom prst="rect">
            <a:avLst/>
          </a:prstGeom>
          <a:noFill/>
        </p:spPr>
        <p:txBody>
          <a:bodyPr wrap="square" rtlCol="0">
            <a:spAutoFit/>
          </a:bodyPr>
          <a:lstStyle/>
          <a:p>
            <a:r>
              <a:rPr kumimoji="1" lang="ja-JP" altLang="en-US" sz="2000" dirty="0"/>
              <a:t>朝倉日菜</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会社</a:t>
            </a:r>
            <a:r>
              <a:rPr kumimoji="1" lang="ja-JP" altLang="en-US" sz="2000" dirty="0"/>
              <a:t>：株式会社カタクラ・クロステクノロジー</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担当</a:t>
            </a:r>
            <a:r>
              <a:rPr kumimoji="1" lang="ja-JP" altLang="en-US" sz="2000" dirty="0"/>
              <a:t>：発表</a:t>
            </a:r>
            <a:endParaRPr kumimoji="1" lang="en-US" altLang="ja-JP" sz="2000" dirty="0"/>
          </a:p>
          <a:p>
            <a:endParaRPr kumimoji="1" lang="en-US" altLang="ja-JP" sz="2000" dirty="0"/>
          </a:p>
          <a:p>
            <a:r>
              <a:rPr kumimoji="1" lang="ja-JP" altLang="en-US" sz="2000" dirty="0"/>
              <a:t>　</a:t>
            </a:r>
            <a:r>
              <a:rPr kumimoji="1" lang="en-US" altLang="ja-JP" sz="2000" dirty="0">
                <a:solidFill>
                  <a:schemeClr val="accent2"/>
                </a:solidFill>
              </a:rPr>
              <a:t>IT</a:t>
            </a:r>
            <a:r>
              <a:rPr kumimoji="1" lang="ja-JP" altLang="en-US" sz="2000" dirty="0">
                <a:solidFill>
                  <a:schemeClr val="accent2"/>
                </a:solidFill>
              </a:rPr>
              <a:t>経験</a:t>
            </a:r>
            <a:r>
              <a:rPr kumimoji="1" lang="ja-JP" altLang="en-US" sz="2000" dirty="0"/>
              <a:t>：なし</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好きなおつまみ</a:t>
            </a:r>
            <a:r>
              <a:rPr kumimoji="1" lang="ja-JP" altLang="en-US" sz="2000" dirty="0"/>
              <a:t>：げそ</a:t>
            </a:r>
            <a:endParaRPr kumimoji="1" lang="en-US" altLang="ja-JP" sz="2000" dirty="0"/>
          </a:p>
          <a:p>
            <a:endParaRPr kumimoji="1" lang="en-US" altLang="ja-JP" sz="2000" dirty="0"/>
          </a:p>
          <a:p>
            <a:r>
              <a:rPr kumimoji="1" lang="ja-JP" altLang="en-US" sz="2000" dirty="0"/>
              <a:t>　</a:t>
            </a:r>
            <a:r>
              <a:rPr kumimoji="1" lang="ja-JP" altLang="en-US" sz="2000" dirty="0">
                <a:solidFill>
                  <a:schemeClr val="accent2"/>
                </a:solidFill>
              </a:rPr>
              <a:t>苦労した事</a:t>
            </a:r>
            <a:r>
              <a:rPr kumimoji="1" lang="ja-JP" altLang="en-US" sz="2000" dirty="0"/>
              <a:t>：やることはわかるがそれをどうやってプログラム</a:t>
            </a:r>
            <a:endParaRPr kumimoji="1" lang="en-US" altLang="ja-JP" sz="2000" dirty="0"/>
          </a:p>
          <a:p>
            <a:r>
              <a:rPr kumimoji="1" lang="ja-JP" altLang="en-US" sz="2000" dirty="0"/>
              <a:t>　　　　　　　にするのかがわからなくて人に聞きまくった事。</a:t>
            </a:r>
            <a:endParaRPr kumimoji="1" lang="en-US" altLang="ja-JP" sz="2000" dirty="0"/>
          </a:p>
          <a:p>
            <a:r>
              <a:rPr kumimoji="1" lang="ja-JP" altLang="en-US" sz="2000" dirty="0"/>
              <a:t>　　　　　　　エラーが出ても英語が読めず、翻訳アプリで</a:t>
            </a:r>
            <a:endParaRPr kumimoji="1" lang="en-US" altLang="ja-JP" sz="2000" dirty="0"/>
          </a:p>
          <a:p>
            <a:r>
              <a:rPr kumimoji="1" lang="ja-JP" altLang="en-US" sz="2000" dirty="0"/>
              <a:t>　　　　　　　どうにかしたこと。</a:t>
            </a:r>
          </a:p>
        </p:txBody>
      </p:sp>
      <p:sp>
        <p:nvSpPr>
          <p:cNvPr id="2" name="スライド番号プレースホルダー 1">
            <a:extLst>
              <a:ext uri="{FF2B5EF4-FFF2-40B4-BE49-F238E27FC236}">
                <a16:creationId xmlns:a16="http://schemas.microsoft.com/office/drawing/2014/main" id="{8ED741D1-45BB-6E9B-91E3-E8B805C31087}"/>
              </a:ext>
            </a:extLst>
          </p:cNvPr>
          <p:cNvSpPr>
            <a:spLocks noGrp="1"/>
          </p:cNvSpPr>
          <p:nvPr>
            <p:ph type="sldNum" sz="quarter" idx="12"/>
          </p:nvPr>
        </p:nvSpPr>
        <p:spPr>
          <a:xfrm>
            <a:off x="10151463" y="6141717"/>
            <a:ext cx="1706217" cy="365125"/>
          </a:xfrm>
        </p:spPr>
        <p:txBody>
          <a:bodyPr/>
          <a:lstStyle/>
          <a:p>
            <a:fld id="{B914975D-8706-4C2C-BC0B-1A707EEAF9B2}" type="slidenum">
              <a:rPr kumimoji="1" lang="ja-JP" altLang="en-US" sz="3200" smtClean="0"/>
              <a:t>7</a:t>
            </a:fld>
            <a:endParaRPr kumimoji="1" lang="ja-JP" altLang="en-US" sz="3200" dirty="0"/>
          </a:p>
        </p:txBody>
      </p:sp>
    </p:spTree>
    <p:extLst>
      <p:ext uri="{BB962C8B-B14F-4D97-AF65-F5344CB8AC3E}">
        <p14:creationId xmlns:p14="http://schemas.microsoft.com/office/powerpoint/2010/main" val="265034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CF75537-E5CC-ED2C-650B-BEB2A4E2544A}"/>
              </a:ext>
            </a:extLst>
          </p:cNvPr>
          <p:cNvSpPr txBox="1"/>
          <p:nvPr/>
        </p:nvSpPr>
        <p:spPr>
          <a:xfrm>
            <a:off x="3791164" y="2157573"/>
            <a:ext cx="4027470" cy="2215991"/>
          </a:xfrm>
          <a:prstGeom prst="rect">
            <a:avLst/>
          </a:prstGeom>
          <a:noFill/>
        </p:spPr>
        <p:txBody>
          <a:bodyPr wrap="square" rtlCol="0">
            <a:spAutoFit/>
          </a:bodyPr>
          <a:lstStyle/>
          <a:p>
            <a:r>
              <a:rPr kumimoji="1" lang="ja-JP" altLang="en-US" sz="13800" dirty="0"/>
              <a:t>本編</a:t>
            </a:r>
          </a:p>
        </p:txBody>
      </p:sp>
      <p:sp>
        <p:nvSpPr>
          <p:cNvPr id="2" name="スライド番号プレースホルダー 1">
            <a:extLst>
              <a:ext uri="{FF2B5EF4-FFF2-40B4-BE49-F238E27FC236}">
                <a16:creationId xmlns:a16="http://schemas.microsoft.com/office/drawing/2014/main" id="{FA1EE748-E105-3CA6-F682-B51ACCBADBA2}"/>
              </a:ext>
            </a:extLst>
          </p:cNvPr>
          <p:cNvSpPr>
            <a:spLocks noGrp="1"/>
          </p:cNvSpPr>
          <p:nvPr>
            <p:ph type="sldNum" sz="quarter" idx="12"/>
          </p:nvPr>
        </p:nvSpPr>
        <p:spPr>
          <a:xfrm>
            <a:off x="10213108" y="6234102"/>
            <a:ext cx="1706217" cy="365125"/>
          </a:xfrm>
        </p:spPr>
        <p:txBody>
          <a:bodyPr/>
          <a:lstStyle/>
          <a:p>
            <a:fld id="{B914975D-8706-4C2C-BC0B-1A707EEAF9B2}" type="slidenum">
              <a:rPr kumimoji="1" lang="ja-JP" altLang="en-US" sz="3200" smtClean="0"/>
              <a:t>8</a:t>
            </a:fld>
            <a:endParaRPr kumimoji="1" lang="ja-JP" altLang="en-US" sz="3200" dirty="0"/>
          </a:p>
        </p:txBody>
      </p:sp>
    </p:spTree>
    <p:extLst>
      <p:ext uri="{BB962C8B-B14F-4D97-AF65-F5344CB8AC3E}">
        <p14:creationId xmlns:p14="http://schemas.microsoft.com/office/powerpoint/2010/main" val="28699597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おもちゃ, 挿絵 が含まれている画像&#10;&#10;自動的に生成された説明">
            <a:extLst>
              <a:ext uri="{FF2B5EF4-FFF2-40B4-BE49-F238E27FC236}">
                <a16:creationId xmlns:a16="http://schemas.microsoft.com/office/drawing/2014/main" id="{AB87549F-34D4-10E9-82E3-DA82CB95D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5875" y="1666875"/>
            <a:ext cx="2771775" cy="4581525"/>
          </a:xfrm>
          <a:prstGeom prst="rect">
            <a:avLst/>
          </a:prstGeom>
        </p:spPr>
      </p:pic>
      <p:sp>
        <p:nvSpPr>
          <p:cNvPr id="6" name="テキスト ボックス 5">
            <a:extLst>
              <a:ext uri="{FF2B5EF4-FFF2-40B4-BE49-F238E27FC236}">
                <a16:creationId xmlns:a16="http://schemas.microsoft.com/office/drawing/2014/main" id="{199A86C9-1B9B-A49A-1CEE-9DCA4B27D79B}"/>
              </a:ext>
            </a:extLst>
          </p:cNvPr>
          <p:cNvSpPr txBox="1"/>
          <p:nvPr/>
        </p:nvSpPr>
        <p:spPr>
          <a:xfrm>
            <a:off x="1432560" y="680720"/>
            <a:ext cx="4754880" cy="707886"/>
          </a:xfrm>
          <a:prstGeom prst="rect">
            <a:avLst/>
          </a:prstGeom>
          <a:noFill/>
        </p:spPr>
        <p:txBody>
          <a:bodyPr wrap="square" rtlCol="0">
            <a:spAutoFit/>
          </a:bodyPr>
          <a:lstStyle/>
          <a:p>
            <a:r>
              <a:rPr kumimoji="1" lang="en-US" altLang="ja-JP" sz="4000" dirty="0">
                <a:solidFill>
                  <a:srgbClr val="FF0000"/>
                </a:solidFill>
              </a:rPr>
              <a:t>question</a:t>
            </a:r>
            <a:r>
              <a:rPr kumimoji="1" lang="ja-JP" altLang="en-US" sz="4000" dirty="0">
                <a:solidFill>
                  <a:srgbClr val="FF0000"/>
                </a:solidFill>
              </a:rPr>
              <a:t>！</a:t>
            </a:r>
          </a:p>
        </p:txBody>
      </p:sp>
      <p:sp>
        <p:nvSpPr>
          <p:cNvPr id="7" name="テキスト ボックス 6">
            <a:extLst>
              <a:ext uri="{FF2B5EF4-FFF2-40B4-BE49-F238E27FC236}">
                <a16:creationId xmlns:a16="http://schemas.microsoft.com/office/drawing/2014/main" id="{EBA36792-956A-1520-F38B-50726F2B00ED}"/>
              </a:ext>
            </a:extLst>
          </p:cNvPr>
          <p:cNvSpPr txBox="1"/>
          <p:nvPr/>
        </p:nvSpPr>
        <p:spPr>
          <a:xfrm>
            <a:off x="1352550" y="1990725"/>
            <a:ext cx="7296150" cy="1200329"/>
          </a:xfrm>
          <a:prstGeom prst="rect">
            <a:avLst/>
          </a:prstGeom>
          <a:noFill/>
        </p:spPr>
        <p:txBody>
          <a:bodyPr wrap="square" rtlCol="0">
            <a:spAutoFit/>
          </a:bodyPr>
          <a:lstStyle/>
          <a:p>
            <a:r>
              <a:rPr kumimoji="1" lang="ja-JP" altLang="en-US" sz="3600" dirty="0"/>
              <a:t>コロナウイルスが落ち着いてきて</a:t>
            </a:r>
            <a:endParaRPr kumimoji="1" lang="en-US" altLang="ja-JP" sz="3600" dirty="0"/>
          </a:p>
          <a:p>
            <a:r>
              <a:rPr lang="ja-JP" altLang="en-US" sz="3600" dirty="0"/>
              <a:t>増えたものとは何でしょう</a:t>
            </a:r>
            <a:endParaRPr kumimoji="1" lang="ja-JP" altLang="en-US" sz="3600" dirty="0"/>
          </a:p>
        </p:txBody>
      </p:sp>
      <p:sp>
        <p:nvSpPr>
          <p:cNvPr id="2" name="スライド番号プレースホルダー 1">
            <a:extLst>
              <a:ext uri="{FF2B5EF4-FFF2-40B4-BE49-F238E27FC236}">
                <a16:creationId xmlns:a16="http://schemas.microsoft.com/office/drawing/2014/main" id="{67FB818C-FE34-FC22-1ED7-BC9B28EF379D}"/>
              </a:ext>
            </a:extLst>
          </p:cNvPr>
          <p:cNvSpPr>
            <a:spLocks noGrp="1"/>
          </p:cNvSpPr>
          <p:nvPr>
            <p:ph type="sldNum" sz="quarter" idx="12"/>
          </p:nvPr>
        </p:nvSpPr>
        <p:spPr>
          <a:xfrm>
            <a:off x="10228608" y="6065837"/>
            <a:ext cx="1706217" cy="365125"/>
          </a:xfrm>
        </p:spPr>
        <p:txBody>
          <a:bodyPr/>
          <a:lstStyle/>
          <a:p>
            <a:fld id="{B914975D-8706-4C2C-BC0B-1A707EEAF9B2}" type="slidenum">
              <a:rPr kumimoji="1" lang="ja-JP" altLang="en-US" sz="3200" smtClean="0"/>
              <a:t>9</a:t>
            </a:fld>
            <a:endParaRPr kumimoji="1" lang="ja-JP" altLang="en-US" sz="3200" dirty="0"/>
          </a:p>
        </p:txBody>
      </p:sp>
    </p:spTree>
    <p:extLst>
      <p:ext uri="{BB962C8B-B14F-4D97-AF65-F5344CB8AC3E}">
        <p14:creationId xmlns:p14="http://schemas.microsoft.com/office/powerpoint/2010/main" val="225186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基礎">
  <a:themeElements>
    <a:clrScheme name="基礎">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1147</TotalTime>
  <Words>883</Words>
  <Application>Microsoft Office PowerPoint</Application>
  <PresentationFormat>ワイド画面</PresentationFormat>
  <Paragraphs>254</Paragraphs>
  <Slides>55</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55</vt:i4>
      </vt:variant>
    </vt:vector>
  </HeadingPairs>
  <TitlesOfParts>
    <vt:vector size="62" baseType="lpstr">
      <vt:lpstr>BIZ UD明朝 Medium</vt:lpstr>
      <vt:lpstr>HGS行書体</vt:lpstr>
      <vt:lpstr>HG行書体</vt:lpstr>
      <vt:lpstr>NotoSansJP</vt:lpstr>
      <vt:lpstr>游ゴシック</vt:lpstr>
      <vt:lpstr>Corbel</vt:lpstr>
      <vt:lpstr>基礎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朝倉日菜</dc:creator>
  <cp:lastModifiedBy>朝倉日菜</cp:lastModifiedBy>
  <cp:revision>11</cp:revision>
  <dcterms:created xsi:type="dcterms:W3CDTF">2023-06-26T05:18:30Z</dcterms:created>
  <dcterms:modified xsi:type="dcterms:W3CDTF">2023-06-29T01:13:47Z</dcterms:modified>
</cp:coreProperties>
</file>